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 id="2147483696" r:id="rId2"/>
    <p:sldMasterId id="2147483712" r:id="rId3"/>
  </p:sldMasterIdLst>
  <p:notesMasterIdLst>
    <p:notesMasterId r:id="rId57"/>
  </p:notesMasterIdLst>
  <p:sldIdLst>
    <p:sldId id="256" r:id="rId4"/>
    <p:sldId id="257" r:id="rId5"/>
    <p:sldId id="258" r:id="rId6"/>
    <p:sldId id="285" r:id="rId7"/>
    <p:sldId id="287" r:id="rId8"/>
    <p:sldId id="267" r:id="rId9"/>
    <p:sldId id="259" r:id="rId10"/>
    <p:sldId id="309" r:id="rId11"/>
    <p:sldId id="260" r:id="rId12"/>
    <p:sldId id="261" r:id="rId13"/>
    <p:sldId id="294" r:id="rId14"/>
    <p:sldId id="262" r:id="rId15"/>
    <p:sldId id="286" r:id="rId16"/>
    <p:sldId id="290" r:id="rId17"/>
    <p:sldId id="291" r:id="rId18"/>
    <p:sldId id="311" r:id="rId19"/>
    <p:sldId id="289" r:id="rId20"/>
    <p:sldId id="298" r:id="rId21"/>
    <p:sldId id="297" r:id="rId22"/>
    <p:sldId id="292" r:id="rId23"/>
    <p:sldId id="310" r:id="rId24"/>
    <p:sldId id="264" r:id="rId25"/>
    <p:sldId id="299" r:id="rId26"/>
    <p:sldId id="302" r:id="rId27"/>
    <p:sldId id="293" r:id="rId28"/>
    <p:sldId id="263" r:id="rId29"/>
    <p:sldId id="301" r:id="rId30"/>
    <p:sldId id="303" r:id="rId31"/>
    <p:sldId id="304" r:id="rId32"/>
    <p:sldId id="305" r:id="rId33"/>
    <p:sldId id="265" r:id="rId34"/>
    <p:sldId id="266" r:id="rId35"/>
    <p:sldId id="268" r:id="rId36"/>
    <p:sldId id="269" r:id="rId37"/>
    <p:sldId id="270" r:id="rId38"/>
    <p:sldId id="272" r:id="rId39"/>
    <p:sldId id="306" r:id="rId40"/>
    <p:sldId id="280" r:id="rId41"/>
    <p:sldId id="278" r:id="rId42"/>
    <p:sldId id="273" r:id="rId43"/>
    <p:sldId id="312" r:id="rId44"/>
    <p:sldId id="313" r:id="rId45"/>
    <p:sldId id="283" r:id="rId46"/>
    <p:sldId id="279" r:id="rId47"/>
    <p:sldId id="274" r:id="rId48"/>
    <p:sldId id="275" r:id="rId49"/>
    <p:sldId id="276" r:id="rId50"/>
    <p:sldId id="321" r:id="rId51"/>
    <p:sldId id="277" r:id="rId52"/>
    <p:sldId id="315" r:id="rId53"/>
    <p:sldId id="316" r:id="rId54"/>
    <p:sldId id="282" r:id="rId55"/>
    <p:sldId id="322" r:id="rId56"/>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0" d="100"/>
          <a:sy n="80" d="100"/>
        </p:scale>
        <p:origin x="1522"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9" Type="http://schemas.openxmlformats.org/officeDocument/2006/relationships/slide" Target="slides/slide26.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61" Type="http://schemas.openxmlformats.org/officeDocument/2006/relationships/tableStyles" Target="tableStyles.xml"/><Relationship Id="rId19" Type="http://schemas.openxmlformats.org/officeDocument/2006/relationships/slide" Target="slides/slide1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slide" Target="slides/slide53.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 Id="rId20" Type="http://schemas.openxmlformats.org/officeDocument/2006/relationships/slide" Target="slides/slide17.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notesMaster" Target="notesMasters/notesMaster1.xml"/><Relationship Id="rId10" Type="http://schemas.openxmlformats.org/officeDocument/2006/relationships/slide" Target="slides/slide7.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74ECC07-C3C1-4065-AE07-1F345518DAE5}" type="doc">
      <dgm:prSet loTypeId="urn:microsoft.com/office/officeart/2005/8/layout/chevron1" loCatId="process" qsTypeId="urn:microsoft.com/office/officeart/2005/8/quickstyle/simple1" qsCatId="simple" csTypeId="urn:microsoft.com/office/officeart/2005/8/colors/accent1_2" csCatId="accent1" phldr="1"/>
      <dgm:spPr/>
    </dgm:pt>
    <dgm:pt modelId="{71A612AD-0F54-4096-A68F-718EDA844577}">
      <dgm:prSet phldrT="[Text]"/>
      <dgm:spPr/>
      <dgm:t>
        <a:bodyPr/>
        <a:lstStyle/>
        <a:p>
          <a:r>
            <a:rPr lang="hr-HR" dirty="0"/>
            <a:t>1923. </a:t>
          </a:r>
        </a:p>
        <a:p>
          <a:r>
            <a:rPr lang="hr-HR" dirty="0"/>
            <a:t>Osnutak</a:t>
          </a:r>
        </a:p>
      </dgm:t>
    </dgm:pt>
    <dgm:pt modelId="{707FC65F-FE62-4D6D-B3E6-E5A58A2865C6}" type="parTrans" cxnId="{FA0AE95F-B75A-4C08-9813-7526A5E0457E}">
      <dgm:prSet/>
      <dgm:spPr/>
      <dgm:t>
        <a:bodyPr/>
        <a:lstStyle/>
        <a:p>
          <a:endParaRPr lang="hr-HR"/>
        </a:p>
      </dgm:t>
    </dgm:pt>
    <dgm:pt modelId="{A8713BF4-DFA6-4707-8520-2C3E1BDD67D5}" type="sibTrans" cxnId="{FA0AE95F-B75A-4C08-9813-7526A5E0457E}">
      <dgm:prSet/>
      <dgm:spPr/>
      <dgm:t>
        <a:bodyPr/>
        <a:lstStyle/>
        <a:p>
          <a:endParaRPr lang="hr-HR"/>
        </a:p>
      </dgm:t>
    </dgm:pt>
    <dgm:pt modelId="{6D27CBDD-8547-411F-B304-E126C5049BF5}">
      <dgm:prSet phldrT="[Text]"/>
      <dgm:spPr/>
      <dgm:t>
        <a:bodyPr/>
        <a:lstStyle/>
        <a:p>
          <a:r>
            <a:rPr lang="hr-HR" dirty="0"/>
            <a:t>od 1933. </a:t>
          </a:r>
        </a:p>
        <a:p>
          <a:r>
            <a:rPr lang="hr-HR" dirty="0"/>
            <a:t>Djelovanje u egzilu</a:t>
          </a:r>
        </a:p>
      </dgm:t>
    </dgm:pt>
    <dgm:pt modelId="{12E89CFE-DCDC-4824-B4A6-D0DFAEFD571A}" type="parTrans" cxnId="{99A27F3A-FB20-42E1-ADF1-4E8E5C8721C6}">
      <dgm:prSet/>
      <dgm:spPr/>
      <dgm:t>
        <a:bodyPr/>
        <a:lstStyle/>
        <a:p>
          <a:endParaRPr lang="hr-HR"/>
        </a:p>
      </dgm:t>
    </dgm:pt>
    <dgm:pt modelId="{5B795C86-1262-4216-80B3-78DABFFC05B8}" type="sibTrans" cxnId="{99A27F3A-FB20-42E1-ADF1-4E8E5C8721C6}">
      <dgm:prSet/>
      <dgm:spPr/>
      <dgm:t>
        <a:bodyPr/>
        <a:lstStyle/>
        <a:p>
          <a:endParaRPr lang="hr-HR"/>
        </a:p>
      </dgm:t>
    </dgm:pt>
    <dgm:pt modelId="{B2624F90-A9B9-4EDD-94AF-711D8A6F42F5}">
      <dgm:prSet phldrT="[Text]"/>
      <dgm:spPr/>
      <dgm:t>
        <a:bodyPr/>
        <a:lstStyle/>
        <a:p>
          <a:r>
            <a:rPr lang="hr-HR" dirty="0"/>
            <a:t>1950.-e </a:t>
          </a:r>
        </a:p>
        <a:p>
          <a:r>
            <a:rPr lang="hr-HR" dirty="0"/>
            <a:t>Povratak u Frankfurt</a:t>
          </a:r>
        </a:p>
      </dgm:t>
    </dgm:pt>
    <dgm:pt modelId="{E8DCCA0C-6DFE-4418-B11B-9957BB5EF864}" type="parTrans" cxnId="{B2CFE932-1B59-42AF-9D9C-7DB6771B5979}">
      <dgm:prSet/>
      <dgm:spPr/>
      <dgm:t>
        <a:bodyPr/>
        <a:lstStyle/>
        <a:p>
          <a:endParaRPr lang="hr-HR"/>
        </a:p>
      </dgm:t>
    </dgm:pt>
    <dgm:pt modelId="{C42E88A0-9E50-4295-B6F1-0937B1FEB2F8}" type="sibTrans" cxnId="{B2CFE932-1B59-42AF-9D9C-7DB6771B5979}">
      <dgm:prSet/>
      <dgm:spPr/>
      <dgm:t>
        <a:bodyPr/>
        <a:lstStyle/>
        <a:p>
          <a:endParaRPr lang="hr-HR"/>
        </a:p>
      </dgm:t>
    </dgm:pt>
    <dgm:pt modelId="{5F5354B7-2F74-4F89-9C44-6A05E0D9335C}">
      <dgm:prSet/>
      <dgm:spPr/>
      <dgm:t>
        <a:bodyPr/>
        <a:lstStyle/>
        <a:p>
          <a:r>
            <a:rPr lang="hr-HR" dirty="0"/>
            <a:t>1968.-dalje</a:t>
          </a:r>
        </a:p>
        <a:p>
          <a:r>
            <a:rPr lang="hr-HR" dirty="0"/>
            <a:t>Svjetska slava</a:t>
          </a:r>
        </a:p>
      </dgm:t>
    </dgm:pt>
    <dgm:pt modelId="{8891698F-CB08-45AC-B392-28712F84474A}" type="parTrans" cxnId="{E4844560-59A5-41AC-8D34-F4D55ED43DEE}">
      <dgm:prSet/>
      <dgm:spPr/>
      <dgm:t>
        <a:bodyPr/>
        <a:lstStyle/>
        <a:p>
          <a:endParaRPr lang="hr-HR"/>
        </a:p>
      </dgm:t>
    </dgm:pt>
    <dgm:pt modelId="{CA68417A-9044-4568-B0B1-D23DA2D096FF}" type="sibTrans" cxnId="{E4844560-59A5-41AC-8D34-F4D55ED43DEE}">
      <dgm:prSet/>
      <dgm:spPr/>
      <dgm:t>
        <a:bodyPr/>
        <a:lstStyle/>
        <a:p>
          <a:endParaRPr lang="hr-HR"/>
        </a:p>
      </dgm:t>
    </dgm:pt>
    <dgm:pt modelId="{08CD29F0-8B14-44D1-821D-E1832636BAF0}" type="pres">
      <dgm:prSet presAssocID="{B74ECC07-C3C1-4065-AE07-1F345518DAE5}" presName="Name0" presStyleCnt="0">
        <dgm:presLayoutVars>
          <dgm:dir/>
          <dgm:animLvl val="lvl"/>
          <dgm:resizeHandles val="exact"/>
        </dgm:presLayoutVars>
      </dgm:prSet>
      <dgm:spPr/>
    </dgm:pt>
    <dgm:pt modelId="{98EA9A2C-BF59-4F6B-83F5-D192D6769357}" type="pres">
      <dgm:prSet presAssocID="{71A612AD-0F54-4096-A68F-718EDA844577}" presName="parTxOnly" presStyleLbl="node1" presStyleIdx="0" presStyleCnt="4" custScaleX="131550" custScaleY="161632" custLinFactY="7875" custLinFactNeighborX="4746" custLinFactNeighborY="100000">
        <dgm:presLayoutVars>
          <dgm:chMax val="0"/>
          <dgm:chPref val="0"/>
          <dgm:bulletEnabled val="1"/>
        </dgm:presLayoutVars>
      </dgm:prSet>
      <dgm:spPr/>
    </dgm:pt>
    <dgm:pt modelId="{D7F55CD8-21C8-4F34-953C-9B8F05E55949}" type="pres">
      <dgm:prSet presAssocID="{A8713BF4-DFA6-4707-8520-2C3E1BDD67D5}" presName="parTxOnlySpace" presStyleCnt="0"/>
      <dgm:spPr/>
    </dgm:pt>
    <dgm:pt modelId="{ED59ED14-45ED-4D7F-A7CC-154745ACD821}" type="pres">
      <dgm:prSet presAssocID="{6D27CBDD-8547-411F-B304-E126C5049BF5}" presName="parTxOnly" presStyleLbl="node1" presStyleIdx="1" presStyleCnt="4" custScaleX="140145" custScaleY="156368" custLinFactY="5243" custLinFactNeighborX="-27787" custLinFactNeighborY="100000">
        <dgm:presLayoutVars>
          <dgm:chMax val="0"/>
          <dgm:chPref val="0"/>
          <dgm:bulletEnabled val="1"/>
        </dgm:presLayoutVars>
      </dgm:prSet>
      <dgm:spPr/>
    </dgm:pt>
    <dgm:pt modelId="{81E17DA3-5446-4B89-94A4-59919947123C}" type="pres">
      <dgm:prSet presAssocID="{5B795C86-1262-4216-80B3-78DABFFC05B8}" presName="parTxOnlySpace" presStyleCnt="0"/>
      <dgm:spPr/>
    </dgm:pt>
    <dgm:pt modelId="{95871E0F-021C-4CD9-9412-80123E2C3A8A}" type="pres">
      <dgm:prSet presAssocID="{B2624F90-A9B9-4EDD-94AF-711D8A6F42F5}" presName="parTxOnly" presStyleLbl="node1" presStyleIdx="2" presStyleCnt="4" custScaleX="128740" custScaleY="154581" custLinFactY="4350" custLinFactNeighborX="-62839" custLinFactNeighborY="100000">
        <dgm:presLayoutVars>
          <dgm:chMax val="0"/>
          <dgm:chPref val="0"/>
          <dgm:bulletEnabled val="1"/>
        </dgm:presLayoutVars>
      </dgm:prSet>
      <dgm:spPr/>
    </dgm:pt>
    <dgm:pt modelId="{1B0C9AB2-5ADC-472B-B10D-068A17F1A335}" type="pres">
      <dgm:prSet presAssocID="{C42E88A0-9E50-4295-B6F1-0937B1FEB2F8}" presName="parTxOnlySpace" presStyleCnt="0"/>
      <dgm:spPr/>
    </dgm:pt>
    <dgm:pt modelId="{7594302D-E248-4BCF-8332-2F851F68779C}" type="pres">
      <dgm:prSet presAssocID="{5F5354B7-2F74-4F89-9C44-6A05E0D9335C}" presName="parTxOnly" presStyleLbl="node1" presStyleIdx="3" presStyleCnt="4" custScaleX="159174" custScaleY="148607" custLinFactX="-689" custLinFactY="5129" custLinFactNeighborX="-100000" custLinFactNeighborY="100000">
        <dgm:presLayoutVars>
          <dgm:chMax val="0"/>
          <dgm:chPref val="0"/>
          <dgm:bulletEnabled val="1"/>
        </dgm:presLayoutVars>
      </dgm:prSet>
      <dgm:spPr/>
    </dgm:pt>
  </dgm:ptLst>
  <dgm:cxnLst>
    <dgm:cxn modelId="{F089C116-8B85-4A59-9CC7-374920F91200}" type="presOf" srcId="{71A612AD-0F54-4096-A68F-718EDA844577}" destId="{98EA9A2C-BF59-4F6B-83F5-D192D6769357}" srcOrd="0" destOrd="0" presId="urn:microsoft.com/office/officeart/2005/8/layout/chevron1"/>
    <dgm:cxn modelId="{B2CFE932-1B59-42AF-9D9C-7DB6771B5979}" srcId="{B74ECC07-C3C1-4065-AE07-1F345518DAE5}" destId="{B2624F90-A9B9-4EDD-94AF-711D8A6F42F5}" srcOrd="2" destOrd="0" parTransId="{E8DCCA0C-6DFE-4418-B11B-9957BB5EF864}" sibTransId="{C42E88A0-9E50-4295-B6F1-0937B1FEB2F8}"/>
    <dgm:cxn modelId="{99A27F3A-FB20-42E1-ADF1-4E8E5C8721C6}" srcId="{B74ECC07-C3C1-4065-AE07-1F345518DAE5}" destId="{6D27CBDD-8547-411F-B304-E126C5049BF5}" srcOrd="1" destOrd="0" parTransId="{12E89CFE-DCDC-4824-B4A6-D0DFAEFD571A}" sibTransId="{5B795C86-1262-4216-80B3-78DABFFC05B8}"/>
    <dgm:cxn modelId="{FA0AE95F-B75A-4C08-9813-7526A5E0457E}" srcId="{B74ECC07-C3C1-4065-AE07-1F345518DAE5}" destId="{71A612AD-0F54-4096-A68F-718EDA844577}" srcOrd="0" destOrd="0" parTransId="{707FC65F-FE62-4D6D-B3E6-E5A58A2865C6}" sibTransId="{A8713BF4-DFA6-4707-8520-2C3E1BDD67D5}"/>
    <dgm:cxn modelId="{E4844560-59A5-41AC-8D34-F4D55ED43DEE}" srcId="{B74ECC07-C3C1-4065-AE07-1F345518DAE5}" destId="{5F5354B7-2F74-4F89-9C44-6A05E0D9335C}" srcOrd="3" destOrd="0" parTransId="{8891698F-CB08-45AC-B392-28712F84474A}" sibTransId="{CA68417A-9044-4568-B0B1-D23DA2D096FF}"/>
    <dgm:cxn modelId="{5EF1D67D-9EBC-4F35-A7A5-8FE43EE16A6E}" type="presOf" srcId="{B74ECC07-C3C1-4065-AE07-1F345518DAE5}" destId="{08CD29F0-8B14-44D1-821D-E1832636BAF0}" srcOrd="0" destOrd="0" presId="urn:microsoft.com/office/officeart/2005/8/layout/chevron1"/>
    <dgm:cxn modelId="{0D2E038B-A3B7-4906-9CBF-9FAA3EDBA30B}" type="presOf" srcId="{B2624F90-A9B9-4EDD-94AF-711D8A6F42F5}" destId="{95871E0F-021C-4CD9-9412-80123E2C3A8A}" srcOrd="0" destOrd="0" presId="urn:microsoft.com/office/officeart/2005/8/layout/chevron1"/>
    <dgm:cxn modelId="{D5894BD4-0808-41B3-9060-3DFC8F72DE24}" type="presOf" srcId="{6D27CBDD-8547-411F-B304-E126C5049BF5}" destId="{ED59ED14-45ED-4D7F-A7CC-154745ACD821}" srcOrd="0" destOrd="0" presId="urn:microsoft.com/office/officeart/2005/8/layout/chevron1"/>
    <dgm:cxn modelId="{12FCDAE5-C686-4373-B02C-A54697E27B29}" type="presOf" srcId="{5F5354B7-2F74-4F89-9C44-6A05E0D9335C}" destId="{7594302D-E248-4BCF-8332-2F851F68779C}" srcOrd="0" destOrd="0" presId="urn:microsoft.com/office/officeart/2005/8/layout/chevron1"/>
    <dgm:cxn modelId="{3D843B5A-AD13-4C33-9EBC-280BEE7D8674}" type="presParOf" srcId="{08CD29F0-8B14-44D1-821D-E1832636BAF0}" destId="{98EA9A2C-BF59-4F6B-83F5-D192D6769357}" srcOrd="0" destOrd="0" presId="urn:microsoft.com/office/officeart/2005/8/layout/chevron1"/>
    <dgm:cxn modelId="{BAFD1444-EA85-465C-872F-51171A24CB6D}" type="presParOf" srcId="{08CD29F0-8B14-44D1-821D-E1832636BAF0}" destId="{D7F55CD8-21C8-4F34-953C-9B8F05E55949}" srcOrd="1" destOrd="0" presId="urn:microsoft.com/office/officeart/2005/8/layout/chevron1"/>
    <dgm:cxn modelId="{E3DC5416-7705-4E27-8ABB-48BA9718AD3B}" type="presParOf" srcId="{08CD29F0-8B14-44D1-821D-E1832636BAF0}" destId="{ED59ED14-45ED-4D7F-A7CC-154745ACD821}" srcOrd="2" destOrd="0" presId="urn:microsoft.com/office/officeart/2005/8/layout/chevron1"/>
    <dgm:cxn modelId="{E1F31725-B7DA-446E-B55E-F2FF7A1BD35E}" type="presParOf" srcId="{08CD29F0-8B14-44D1-821D-E1832636BAF0}" destId="{81E17DA3-5446-4B89-94A4-59919947123C}" srcOrd="3" destOrd="0" presId="urn:microsoft.com/office/officeart/2005/8/layout/chevron1"/>
    <dgm:cxn modelId="{E31ABFC0-9635-4A6D-A174-4A8B6D39D347}" type="presParOf" srcId="{08CD29F0-8B14-44D1-821D-E1832636BAF0}" destId="{95871E0F-021C-4CD9-9412-80123E2C3A8A}" srcOrd="4" destOrd="0" presId="urn:microsoft.com/office/officeart/2005/8/layout/chevron1"/>
    <dgm:cxn modelId="{AA2277F2-8697-4831-B43F-02DEE0DCF8A8}" type="presParOf" srcId="{08CD29F0-8B14-44D1-821D-E1832636BAF0}" destId="{1B0C9AB2-5ADC-472B-B10D-068A17F1A335}" srcOrd="5" destOrd="0" presId="urn:microsoft.com/office/officeart/2005/8/layout/chevron1"/>
    <dgm:cxn modelId="{F1A56006-2446-494C-B2DB-44F1E0CCE164}" type="presParOf" srcId="{08CD29F0-8B14-44D1-821D-E1832636BAF0}" destId="{7594302D-E248-4BCF-8332-2F851F68779C}" srcOrd="6" destOrd="0" presId="urn:microsoft.com/office/officeart/2005/8/layout/chevro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8EA9A2C-BF59-4F6B-83F5-D192D6769357}">
      <dsp:nvSpPr>
        <dsp:cNvPr id="0" name=""/>
        <dsp:cNvSpPr/>
      </dsp:nvSpPr>
      <dsp:spPr>
        <a:xfrm>
          <a:off x="9503" y="2431082"/>
          <a:ext cx="2043097" cy="1004119"/>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hr-HR" sz="1500" kern="1200" dirty="0"/>
            <a:t>1923. </a:t>
          </a:r>
        </a:p>
        <a:p>
          <a:pPr marL="0" lvl="0" indent="0" algn="ctr" defTabSz="666750">
            <a:lnSpc>
              <a:spcPct val="90000"/>
            </a:lnSpc>
            <a:spcBef>
              <a:spcPct val="0"/>
            </a:spcBef>
            <a:spcAft>
              <a:spcPct val="35000"/>
            </a:spcAft>
            <a:buNone/>
          </a:pPr>
          <a:r>
            <a:rPr lang="hr-HR" sz="1500" kern="1200" dirty="0"/>
            <a:t>Osnutak</a:t>
          </a:r>
        </a:p>
      </dsp:txBody>
      <dsp:txXfrm>
        <a:off x="511563" y="2431082"/>
        <a:ext cx="1038978" cy="1004119"/>
      </dsp:txXfrm>
    </dsp:sp>
    <dsp:sp modelId="{ED59ED14-45ED-4D7F-A7CC-154745ACD821}">
      <dsp:nvSpPr>
        <dsp:cNvPr id="0" name=""/>
        <dsp:cNvSpPr/>
      </dsp:nvSpPr>
      <dsp:spPr>
        <a:xfrm>
          <a:off x="1846764" y="2431082"/>
          <a:ext cx="2176586" cy="971417"/>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008" tIns="20003" rIns="20003" bIns="20003" numCol="1" spcCol="1270" anchor="ctr" anchorCtr="0">
          <a:noAutofit/>
        </a:bodyPr>
        <a:lstStyle/>
        <a:p>
          <a:pPr marL="0" lvl="0" indent="0" algn="ctr" defTabSz="666750">
            <a:lnSpc>
              <a:spcPct val="90000"/>
            </a:lnSpc>
            <a:spcBef>
              <a:spcPct val="0"/>
            </a:spcBef>
            <a:spcAft>
              <a:spcPct val="35000"/>
            </a:spcAft>
            <a:buNone/>
          </a:pPr>
          <a:r>
            <a:rPr lang="hr-HR" sz="1500" kern="1200" dirty="0"/>
            <a:t>od 1933. </a:t>
          </a:r>
        </a:p>
        <a:p>
          <a:pPr marL="0" lvl="0" indent="0" algn="ctr" defTabSz="666750">
            <a:lnSpc>
              <a:spcPct val="90000"/>
            </a:lnSpc>
            <a:spcBef>
              <a:spcPct val="0"/>
            </a:spcBef>
            <a:spcAft>
              <a:spcPct val="35000"/>
            </a:spcAft>
            <a:buNone/>
          </a:pPr>
          <a:r>
            <a:rPr lang="hr-HR" sz="1500" kern="1200" dirty="0"/>
            <a:t>Djelovanje u egzilu</a:t>
          </a:r>
        </a:p>
      </dsp:txBody>
      <dsp:txXfrm>
        <a:off x="2332473" y="2431082"/>
        <a:ext cx="1205169" cy="971417"/>
      </dsp:txXfrm>
    </dsp:sp>
    <dsp:sp modelId="{95871E0F-021C-4CD9-9412-80123E2C3A8A}">
      <dsp:nvSpPr>
        <dsp:cNvPr id="0" name=""/>
        <dsp:cNvSpPr/>
      </dsp:nvSpPr>
      <dsp:spPr>
        <a:xfrm>
          <a:off x="3813601" y="2431085"/>
          <a:ext cx="1999455" cy="960316"/>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hr-HR" sz="1400" kern="1200" dirty="0"/>
            <a:t>1950.-e </a:t>
          </a:r>
        </a:p>
        <a:p>
          <a:pPr marL="0" lvl="0" indent="0" algn="ctr" defTabSz="622300">
            <a:lnSpc>
              <a:spcPct val="90000"/>
            </a:lnSpc>
            <a:spcBef>
              <a:spcPct val="0"/>
            </a:spcBef>
            <a:spcAft>
              <a:spcPct val="35000"/>
            </a:spcAft>
            <a:buNone/>
          </a:pPr>
          <a:r>
            <a:rPr lang="hr-HR" sz="1400" kern="1200" dirty="0"/>
            <a:t>Povratak u Frankfurt</a:t>
          </a:r>
        </a:p>
      </dsp:txBody>
      <dsp:txXfrm>
        <a:off x="4293759" y="2431085"/>
        <a:ext cx="1039139" cy="960316"/>
      </dsp:txXfrm>
    </dsp:sp>
    <dsp:sp modelId="{7594302D-E248-4BCF-8332-2F851F68779C}">
      <dsp:nvSpPr>
        <dsp:cNvPr id="0" name=""/>
        <dsp:cNvSpPr/>
      </dsp:nvSpPr>
      <dsp:spPr>
        <a:xfrm>
          <a:off x="5589332" y="2454481"/>
          <a:ext cx="2472124" cy="923203"/>
        </a:xfrm>
        <a:prstGeom prst="chevron">
          <a:avLst/>
        </a:prstGeom>
        <a:solidFill>
          <a:schemeClr val="accent1">
            <a:hueOff val="0"/>
            <a:satOff val="0"/>
            <a:lumOff val="0"/>
            <a:alphaOff val="0"/>
          </a:schemeClr>
        </a:solidFill>
        <a:ln w="285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6007" tIns="18669" rIns="18669" bIns="18669" numCol="1" spcCol="1270" anchor="ctr" anchorCtr="0">
          <a:noAutofit/>
        </a:bodyPr>
        <a:lstStyle/>
        <a:p>
          <a:pPr marL="0" lvl="0" indent="0" algn="ctr" defTabSz="622300">
            <a:lnSpc>
              <a:spcPct val="90000"/>
            </a:lnSpc>
            <a:spcBef>
              <a:spcPct val="0"/>
            </a:spcBef>
            <a:spcAft>
              <a:spcPct val="35000"/>
            </a:spcAft>
            <a:buNone/>
          </a:pPr>
          <a:r>
            <a:rPr lang="hr-HR" sz="1400" kern="1200" dirty="0"/>
            <a:t>1968.-dalje</a:t>
          </a:r>
        </a:p>
        <a:p>
          <a:pPr marL="0" lvl="0" indent="0" algn="ctr" defTabSz="622300">
            <a:lnSpc>
              <a:spcPct val="90000"/>
            </a:lnSpc>
            <a:spcBef>
              <a:spcPct val="0"/>
            </a:spcBef>
            <a:spcAft>
              <a:spcPct val="35000"/>
            </a:spcAft>
            <a:buNone/>
          </a:pPr>
          <a:r>
            <a:rPr lang="hr-HR" sz="1400" kern="1200" dirty="0"/>
            <a:t>Svjetska slava</a:t>
          </a:r>
        </a:p>
      </dsp:txBody>
      <dsp:txXfrm>
        <a:off x="6050934" y="2454481"/>
        <a:ext cx="1548921" cy="923203"/>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A00A544-878B-41C5-9542-39B7EB374C35}" type="datetimeFigureOut">
              <a:rPr lang="hr-HR" smtClean="0"/>
              <a:pPr/>
              <a:t>18.1.2026.</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963C14-5574-4C02-A114-CD4827ADF216}" type="slidenum">
              <a:rPr lang="hr-HR" smtClean="0"/>
              <a:pPr/>
              <a:t>‹#›</a:t>
            </a:fld>
            <a:endParaRPr lang="hr-HR"/>
          </a:p>
        </p:txBody>
      </p:sp>
    </p:spTree>
    <p:extLst>
      <p:ext uri="{BB962C8B-B14F-4D97-AF65-F5344CB8AC3E}">
        <p14:creationId xmlns:p14="http://schemas.microsoft.com/office/powerpoint/2010/main" val="1103578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pPr marL="431800" marR="0" lvl="0" indent="-323850" algn="l" defTabSz="503972" rtl="0" eaLnBrk="1" fontAlgn="auto" latinLnBrk="0" hangingPunct="1">
              <a:lnSpc>
                <a:spcPct val="100000"/>
              </a:lnSpc>
              <a:spcBef>
                <a:spcPts val="1102"/>
              </a:spcBef>
              <a:spcAft>
                <a:spcPts val="0"/>
              </a:spcAft>
              <a:buClr>
                <a:srgbClr val="8000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defRPr/>
            </a:pPr>
            <a:r>
              <a:rPr kumimoji="0" lang="hr-HR" altLang="sr-Latn-RS" sz="1984"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Kritička škola (Frankfurtska škola 1923.) - Institut za društvena istraživanja – oslanjali se na Marxa i Freuda - samostalno propitivanje Marxovog učenja, a zbog kritičkog upozoravanja na opasnosti i konformizam u nastavi na njemačkim sveučilištima. </a:t>
            </a:r>
            <a:r>
              <a:rPr lang="hr-HR" altLang="sr-Latn-RS" sz="1984" dirty="0">
                <a:solidFill>
                  <a:schemeClr val="tx1">
                    <a:lumMod val="75000"/>
                    <a:lumOff val="25000"/>
                  </a:schemeClr>
                </a:solidFill>
              </a:rPr>
              <a:t>Današnji teoretičari koji slijede kritičku školu bave se problemima vlasništva i kontrole nad </a:t>
            </a:r>
            <a:r>
              <a:rPr lang="hr-HR" altLang="sr-Latn-RS" sz="1984">
                <a:solidFill>
                  <a:schemeClr val="tx1">
                    <a:lumMod val="75000"/>
                    <a:lumOff val="25000"/>
                  </a:schemeClr>
                </a:solidFill>
              </a:rPr>
              <a:t>masovnim medijima.</a:t>
            </a:r>
            <a:endParaRPr kumimoji="0" lang="hr-HR" altLang="sr-Latn-RS" sz="1984"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endParaRPr lang="hr-HR" dirty="0"/>
          </a:p>
        </p:txBody>
      </p:sp>
      <p:sp>
        <p:nvSpPr>
          <p:cNvPr id="4" name="Rezervirano mjesto broja slajda 3"/>
          <p:cNvSpPr>
            <a:spLocks noGrp="1"/>
          </p:cNvSpPr>
          <p:nvPr>
            <p:ph type="sldNum" sz="quarter" idx="5"/>
          </p:nvPr>
        </p:nvSpPr>
        <p:spPr/>
        <p:txBody>
          <a:bodyPr/>
          <a:lstStyle/>
          <a:p>
            <a:fld id="{11963C14-5574-4C02-A114-CD4827ADF216}" type="slidenum">
              <a:rPr lang="hr-HR" smtClean="0"/>
              <a:pPr/>
              <a:t>3</a:t>
            </a:fld>
            <a:endParaRPr lang="hr-HR"/>
          </a:p>
        </p:txBody>
      </p:sp>
    </p:spTree>
    <p:extLst>
      <p:ext uri="{BB962C8B-B14F-4D97-AF65-F5344CB8AC3E}">
        <p14:creationId xmlns:p14="http://schemas.microsoft.com/office/powerpoint/2010/main" val="249274920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2530" name="Rectangle 6">
            <a:extLst>
              <a:ext uri="{FF2B5EF4-FFF2-40B4-BE49-F238E27FC236}">
                <a16:creationId xmlns:a16="http://schemas.microsoft.com/office/drawing/2014/main" id="{A2465F1E-04F6-4AA6-AF59-598723935916}"/>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fld id="{6AD49262-5A3D-4347-B309-AEF1631D333B}" type="slidenum">
              <a:rPr kumimoji="0" lang="hr-HR" altLang="sr-Latn-R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t>27</a:t>
            </a:fld>
            <a:endParaRPr kumimoji="0" lang="hr-HR" altLang="sr-Latn-R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endParaRPr>
          </a:p>
        </p:txBody>
      </p:sp>
      <p:sp>
        <p:nvSpPr>
          <p:cNvPr id="22531" name="Rectangle 1">
            <a:extLst>
              <a:ext uri="{FF2B5EF4-FFF2-40B4-BE49-F238E27FC236}">
                <a16:creationId xmlns:a16="http://schemas.microsoft.com/office/drawing/2014/main" id="{57B3324D-A582-4443-BD21-A9629B6D1B6A}"/>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2532" name="Rectangle 2">
            <a:extLst>
              <a:ext uri="{FF2B5EF4-FFF2-40B4-BE49-F238E27FC236}">
                <a16:creationId xmlns:a16="http://schemas.microsoft.com/office/drawing/2014/main" id="{C10496AD-C085-4361-884C-61B70D18EAFC}"/>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6626" name="Rectangle 6">
            <a:extLst>
              <a:ext uri="{FF2B5EF4-FFF2-40B4-BE49-F238E27FC236}">
                <a16:creationId xmlns:a16="http://schemas.microsoft.com/office/drawing/2014/main" id="{3E4C79A0-AE1D-487D-AEEF-F707DA86956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fld id="{671A45D1-936B-4DE7-9073-448A8EC96A13}" type="slidenum">
              <a:rPr kumimoji="0" lang="hr-HR" altLang="sr-Latn-R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t>28</a:t>
            </a:fld>
            <a:endParaRPr kumimoji="0" lang="hr-HR" altLang="sr-Latn-R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endParaRPr>
          </a:p>
        </p:txBody>
      </p:sp>
      <p:sp>
        <p:nvSpPr>
          <p:cNvPr id="26627" name="Rectangle 1">
            <a:extLst>
              <a:ext uri="{FF2B5EF4-FFF2-40B4-BE49-F238E27FC236}">
                <a16:creationId xmlns:a16="http://schemas.microsoft.com/office/drawing/2014/main" id="{5903A31B-981E-4071-8DD9-EE404AB64650}"/>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6628" name="Rectangle 2">
            <a:extLst>
              <a:ext uri="{FF2B5EF4-FFF2-40B4-BE49-F238E27FC236}">
                <a16:creationId xmlns:a16="http://schemas.microsoft.com/office/drawing/2014/main" id="{8585139C-BFBB-4453-8401-0FDF9A0D6C1B}"/>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8674" name="Rectangle 6">
            <a:extLst>
              <a:ext uri="{FF2B5EF4-FFF2-40B4-BE49-F238E27FC236}">
                <a16:creationId xmlns:a16="http://schemas.microsoft.com/office/drawing/2014/main" id="{3548DA4C-0283-4B3C-97FD-6AC5E274E414}"/>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fld id="{564A0722-DA17-430C-B046-B02EFC2F6D21}" type="slidenum">
              <a:rPr kumimoji="0" lang="hr-HR" altLang="sr-Latn-R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t>29</a:t>
            </a:fld>
            <a:endParaRPr kumimoji="0" lang="hr-HR" altLang="sr-Latn-R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endParaRPr>
          </a:p>
        </p:txBody>
      </p:sp>
      <p:sp>
        <p:nvSpPr>
          <p:cNvPr id="28675" name="Rectangle 1">
            <a:extLst>
              <a:ext uri="{FF2B5EF4-FFF2-40B4-BE49-F238E27FC236}">
                <a16:creationId xmlns:a16="http://schemas.microsoft.com/office/drawing/2014/main" id="{C6CD60FF-C84C-4CFF-BE72-8F39F14AAFF3}"/>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8676" name="Rectangle 2">
            <a:extLst>
              <a:ext uri="{FF2B5EF4-FFF2-40B4-BE49-F238E27FC236}">
                <a16:creationId xmlns:a16="http://schemas.microsoft.com/office/drawing/2014/main" id="{1FFCC48E-CFBE-4F40-89E9-5AF88CE03989}"/>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0722" name="Rectangle 6">
            <a:extLst>
              <a:ext uri="{FF2B5EF4-FFF2-40B4-BE49-F238E27FC236}">
                <a16:creationId xmlns:a16="http://schemas.microsoft.com/office/drawing/2014/main" id="{F4830636-A238-4C51-95E5-5D2E28312913}"/>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fld id="{8570AC57-46D2-42C2-8B52-7502D43D974C}" type="slidenum">
              <a:rPr kumimoji="0" lang="hr-HR" altLang="sr-Latn-R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t>30</a:t>
            </a:fld>
            <a:endParaRPr kumimoji="0" lang="hr-HR" altLang="sr-Latn-R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endParaRPr>
          </a:p>
        </p:txBody>
      </p:sp>
      <p:sp>
        <p:nvSpPr>
          <p:cNvPr id="30723" name="Rectangle 1">
            <a:extLst>
              <a:ext uri="{FF2B5EF4-FFF2-40B4-BE49-F238E27FC236}">
                <a16:creationId xmlns:a16="http://schemas.microsoft.com/office/drawing/2014/main" id="{4F6C9950-4E22-4C8B-82E9-5D89CCAE65CD}"/>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0724" name="Rectangle 2">
            <a:extLst>
              <a:ext uri="{FF2B5EF4-FFF2-40B4-BE49-F238E27FC236}">
                <a16:creationId xmlns:a16="http://schemas.microsoft.com/office/drawing/2014/main" id="{6A7C59C2-9B4C-4C6C-904C-9E32774D237D}"/>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2" name="Rectangle 6">
            <a:extLst>
              <a:ext uri="{FF2B5EF4-FFF2-40B4-BE49-F238E27FC236}">
                <a16:creationId xmlns:a16="http://schemas.microsoft.com/office/drawing/2014/main" id="{6A220778-5D4E-41C3-A5D4-2327A70BD55D}"/>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fld id="{55AC757A-7D3D-4819-BCE5-A0C3E9629D9E}" type="slidenum">
              <a:rPr lang="hr-HR" altLang="sr-Latn-RS" smtClean="0">
                <a:solidFill>
                  <a:srgbClr val="000000"/>
                </a:solidFill>
                <a:latin typeface="Times New Roman" panose="02020603050405020304" pitchFamily="18" charset="0"/>
              </a:rPr>
              <a:pPr/>
              <a:t>37</a:t>
            </a:fld>
            <a:endParaRPr lang="hr-HR" altLang="sr-Latn-RS">
              <a:solidFill>
                <a:srgbClr val="000000"/>
              </a:solidFill>
              <a:latin typeface="Times New Roman" panose="02020603050405020304" pitchFamily="18" charset="0"/>
            </a:endParaRPr>
          </a:p>
        </p:txBody>
      </p:sp>
      <p:sp>
        <p:nvSpPr>
          <p:cNvPr id="35843" name="Rectangle 1">
            <a:extLst>
              <a:ext uri="{FF2B5EF4-FFF2-40B4-BE49-F238E27FC236}">
                <a16:creationId xmlns:a16="http://schemas.microsoft.com/office/drawing/2014/main" id="{18BF0CFE-7C6C-4958-8C99-4275A1CD5946}"/>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4" name="Rectangle 2">
            <a:extLst>
              <a:ext uri="{FF2B5EF4-FFF2-40B4-BE49-F238E27FC236}">
                <a16:creationId xmlns:a16="http://schemas.microsoft.com/office/drawing/2014/main" id="{11FA7657-ED09-4024-B6F1-1A80258A5D13}"/>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5" name="Rectangle 1">
            <a:extLst>
              <a:ext uri="{FF2B5EF4-FFF2-40B4-BE49-F238E27FC236}">
                <a16:creationId xmlns:a16="http://schemas.microsoft.com/office/drawing/2014/main" id="{9F981FDE-F8B6-4FC6-9EB4-5A445558A6BC}"/>
              </a:ext>
            </a:extLst>
          </p:cNvPr>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6" name="Rectangle 2">
            <a:extLst>
              <a:ext uri="{FF2B5EF4-FFF2-40B4-BE49-F238E27FC236}">
                <a16:creationId xmlns:a16="http://schemas.microsoft.com/office/drawing/2014/main" id="{F5CEF130-3019-4AEA-8263-CDACE27BF023}"/>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6865" name="Rectangle 1">
            <a:extLst>
              <a:ext uri="{FF2B5EF4-FFF2-40B4-BE49-F238E27FC236}">
                <a16:creationId xmlns:a16="http://schemas.microsoft.com/office/drawing/2014/main" id="{9F981FDE-F8B6-4FC6-9EB4-5A445558A6BC}"/>
              </a:ext>
            </a:extLst>
          </p:cNvPr>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6866" name="Rectangle 2">
            <a:extLst>
              <a:ext uri="{FF2B5EF4-FFF2-40B4-BE49-F238E27FC236}">
                <a16:creationId xmlns:a16="http://schemas.microsoft.com/office/drawing/2014/main" id="{F5CEF130-3019-4AEA-8263-CDACE27BF023}"/>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extLst>
      <p:ext uri="{BB962C8B-B14F-4D97-AF65-F5344CB8AC3E}">
        <p14:creationId xmlns:p14="http://schemas.microsoft.com/office/powerpoint/2010/main" val="408985541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2290" name="Rectangle 6">
            <a:extLst>
              <a:ext uri="{FF2B5EF4-FFF2-40B4-BE49-F238E27FC236}">
                <a16:creationId xmlns:a16="http://schemas.microsoft.com/office/drawing/2014/main" id="{38A48555-C8D9-43B8-A4EC-05E98D2374B5}"/>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fld id="{0EBA54F5-98F8-4351-8D05-5B341702A7F8}" type="slidenum">
              <a:rPr lang="hr-HR" altLang="sr-Latn-RS" smtClean="0">
                <a:solidFill>
                  <a:srgbClr val="000000"/>
                </a:solidFill>
                <a:latin typeface="Times New Roman" panose="02020603050405020304" pitchFamily="18" charset="0"/>
              </a:rPr>
              <a:pPr/>
              <a:t>6</a:t>
            </a:fld>
            <a:endParaRPr lang="hr-HR" altLang="sr-Latn-RS">
              <a:solidFill>
                <a:srgbClr val="000000"/>
              </a:solidFill>
              <a:latin typeface="Times New Roman" panose="02020603050405020304" pitchFamily="18" charset="0"/>
            </a:endParaRPr>
          </a:p>
        </p:txBody>
      </p:sp>
      <p:sp>
        <p:nvSpPr>
          <p:cNvPr id="12291" name="Rectangle 1">
            <a:extLst>
              <a:ext uri="{FF2B5EF4-FFF2-40B4-BE49-F238E27FC236}">
                <a16:creationId xmlns:a16="http://schemas.microsoft.com/office/drawing/2014/main" id="{5B76C197-31A1-47DD-BC5D-773C91CB04A2}"/>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2292" name="Rectangle 2">
            <a:extLst>
              <a:ext uri="{FF2B5EF4-FFF2-40B4-BE49-F238E27FC236}">
                <a16:creationId xmlns:a16="http://schemas.microsoft.com/office/drawing/2014/main" id="{FD5A2EC1-6B66-4B5A-80CD-193F74D90964}"/>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9697" name="Rectangle 1">
            <a:extLst>
              <a:ext uri="{FF2B5EF4-FFF2-40B4-BE49-F238E27FC236}">
                <a16:creationId xmlns:a16="http://schemas.microsoft.com/office/drawing/2014/main" id="{8DDB46EA-E30F-4DD0-9C56-5157A8C18B1D}"/>
              </a:ext>
            </a:extLst>
          </p:cNvPr>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9698" name="Rectangle 2">
            <a:extLst>
              <a:ext uri="{FF2B5EF4-FFF2-40B4-BE49-F238E27FC236}">
                <a16:creationId xmlns:a16="http://schemas.microsoft.com/office/drawing/2014/main" id="{A35FBF4F-FEC6-47F7-B7F1-EF937A7027FF}"/>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338" name="Rectangle 6">
            <a:extLst>
              <a:ext uri="{FF2B5EF4-FFF2-40B4-BE49-F238E27FC236}">
                <a16:creationId xmlns:a16="http://schemas.microsoft.com/office/drawing/2014/main" id="{292A4685-EC3A-4623-A9E8-D7C863444830}"/>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fld id="{DDD48B8A-0C38-4114-98CD-4B4D53C2FEE6}" type="slidenum">
              <a:rPr lang="hr-HR" altLang="sr-Latn-RS" smtClean="0">
                <a:solidFill>
                  <a:srgbClr val="000000"/>
                </a:solidFill>
                <a:latin typeface="Times New Roman" panose="02020603050405020304" pitchFamily="18" charset="0"/>
              </a:rPr>
              <a:pPr/>
              <a:t>11</a:t>
            </a:fld>
            <a:endParaRPr lang="hr-HR" altLang="sr-Latn-RS">
              <a:solidFill>
                <a:srgbClr val="000000"/>
              </a:solidFill>
              <a:latin typeface="Times New Roman" panose="02020603050405020304" pitchFamily="18" charset="0"/>
            </a:endParaRPr>
          </a:p>
        </p:txBody>
      </p:sp>
      <p:sp>
        <p:nvSpPr>
          <p:cNvPr id="14339" name="Rectangle 1">
            <a:extLst>
              <a:ext uri="{FF2B5EF4-FFF2-40B4-BE49-F238E27FC236}">
                <a16:creationId xmlns:a16="http://schemas.microsoft.com/office/drawing/2014/main" id="{7903AA25-D784-44E0-AD52-14B859B89FBC}"/>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14340" name="Rectangle 2">
            <a:extLst>
              <a:ext uri="{FF2B5EF4-FFF2-40B4-BE49-F238E27FC236}">
                <a16:creationId xmlns:a16="http://schemas.microsoft.com/office/drawing/2014/main" id="{DBD81C83-EAA1-425A-9074-4232F9E50A25}"/>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3793" name="Rectangle 1">
            <a:extLst>
              <a:ext uri="{FF2B5EF4-FFF2-40B4-BE49-F238E27FC236}">
                <a16:creationId xmlns:a16="http://schemas.microsoft.com/office/drawing/2014/main" id="{502A9F03-68C6-4A7D-B1E8-D9BB3B654A81}"/>
              </a:ext>
            </a:extLst>
          </p:cNvPr>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3794" name="Rectangle 2">
            <a:extLst>
              <a:ext uri="{FF2B5EF4-FFF2-40B4-BE49-F238E27FC236}">
                <a16:creationId xmlns:a16="http://schemas.microsoft.com/office/drawing/2014/main" id="{A8D3B16A-1DA1-4536-92C4-0D9B0CA356A0}"/>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5841" name="Rectangle 1">
            <a:extLst>
              <a:ext uri="{FF2B5EF4-FFF2-40B4-BE49-F238E27FC236}">
                <a16:creationId xmlns:a16="http://schemas.microsoft.com/office/drawing/2014/main" id="{C367E24E-B383-4522-A0DA-B41D9A52AE30}"/>
              </a:ext>
            </a:extLst>
          </p:cNvPr>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5842" name="Rectangle 2">
            <a:extLst>
              <a:ext uri="{FF2B5EF4-FFF2-40B4-BE49-F238E27FC236}">
                <a16:creationId xmlns:a16="http://schemas.microsoft.com/office/drawing/2014/main" id="{8979762F-BC8F-41CF-8701-5E33D31B75B0}"/>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82" name="Rectangle 6">
            <a:extLst>
              <a:ext uri="{FF2B5EF4-FFF2-40B4-BE49-F238E27FC236}">
                <a16:creationId xmlns:a16="http://schemas.microsoft.com/office/drawing/2014/main" id="{EDCD4FF0-8ED8-4F7B-8BBF-832828FECD0F}"/>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fld id="{08D4B239-8188-4DEC-91C6-0D0F87A71CB3}" type="slidenum">
              <a:rPr lang="hr-HR" altLang="sr-Latn-RS" smtClean="0">
                <a:solidFill>
                  <a:srgbClr val="000000"/>
                </a:solidFill>
                <a:latin typeface="Times New Roman" panose="02020603050405020304" pitchFamily="18" charset="0"/>
              </a:rPr>
              <a:pPr/>
              <a:t>23</a:t>
            </a:fld>
            <a:endParaRPr lang="hr-HR" altLang="sr-Latn-RS">
              <a:solidFill>
                <a:srgbClr val="000000"/>
              </a:solidFill>
              <a:latin typeface="Times New Roman" panose="02020603050405020304" pitchFamily="18" charset="0"/>
            </a:endParaRPr>
          </a:p>
        </p:txBody>
      </p:sp>
      <p:sp>
        <p:nvSpPr>
          <p:cNvPr id="20483" name="Rectangle 1">
            <a:extLst>
              <a:ext uri="{FF2B5EF4-FFF2-40B4-BE49-F238E27FC236}">
                <a16:creationId xmlns:a16="http://schemas.microsoft.com/office/drawing/2014/main" id="{02993E39-1C6A-48CC-8793-5623D9D4BE6F}"/>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0484" name="Rectangle 2">
            <a:extLst>
              <a:ext uri="{FF2B5EF4-FFF2-40B4-BE49-F238E27FC236}">
                <a16:creationId xmlns:a16="http://schemas.microsoft.com/office/drawing/2014/main" id="{9A961FFA-0201-4895-86D9-D91A64B016B7}"/>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4578" name="Rectangle 6">
            <a:extLst>
              <a:ext uri="{FF2B5EF4-FFF2-40B4-BE49-F238E27FC236}">
                <a16:creationId xmlns:a16="http://schemas.microsoft.com/office/drawing/2014/main" id="{70EAC0C0-D610-4CAE-BF0F-BA1E7E7D52E1}"/>
              </a:ext>
            </a:extLst>
          </p:cNvPr>
          <p:cNvSpPr>
            <a:spLocks noGrp="1" noChangeArrowheads="1"/>
          </p:cNvSpPr>
          <p:nvPr>
            <p:ph type="sldNum" sz="quarter"/>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1pPr>
            <a:lvl2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2pPr>
            <a:lvl3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3pPr>
            <a:lvl4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4pPr>
            <a:lvl5pPr>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5pPr>
            <a:lvl6pPr marL="25146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6pPr>
            <a:lvl7pPr marL="29718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7pPr>
            <a:lvl8pPr marL="34290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8pPr>
            <a:lvl9pPr marL="3886200" indent="-228600" defTabSz="449263" eaLnBrk="0" fontAlgn="base" hangingPunct="0">
              <a:spcBef>
                <a:spcPct val="0"/>
              </a:spcBef>
              <a:spcAft>
                <a:spcPct val="0"/>
              </a:spcAft>
              <a:tabLst>
                <a:tab pos="661988" algn="l"/>
                <a:tab pos="1325563" algn="l"/>
                <a:tab pos="1987550" algn="l"/>
                <a:tab pos="2651125" algn="l"/>
              </a:tabLst>
              <a:defRPr>
                <a:solidFill>
                  <a:schemeClr val="tx1"/>
                </a:solidFill>
                <a:latin typeface="Arial" panose="020B0604020202020204" pitchFamily="34" charset="0"/>
                <a:ea typeface="Microsoft YaHei" panose="020B0503020204020204" pitchFamily="34" charset="-122"/>
              </a:defRPr>
            </a:lvl9pPr>
          </a:lstStyle>
          <a:p>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fld id="{D59FB63D-2595-4E49-9474-009E9EC14001}" type="slidenum">
              <a:rPr kumimoji="0" lang="hr-HR" altLang="sr-Latn-RS" sz="1300" b="0" i="0" u="none" strike="noStrike" kern="1200" cap="none" spc="0" normalizeH="0" baseline="0" noProof="0" smtClean="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rPr>
              <a:pPr marL="0" marR="0" lvl="0" indent="0" algn="r" defTabSz="449263" rtl="0" eaLnBrk="1" fontAlgn="base" latinLnBrk="0" hangingPunct="0">
                <a:lnSpc>
                  <a:spcPct val="95000"/>
                </a:lnSpc>
                <a:spcBef>
                  <a:spcPct val="0"/>
                </a:spcBef>
                <a:spcAft>
                  <a:spcPct val="0"/>
                </a:spcAft>
                <a:buClr>
                  <a:srgbClr val="000000"/>
                </a:buClr>
                <a:buSzPct val="100000"/>
                <a:buFont typeface="Times New Roman" panose="02020603050405020304" pitchFamily="18" charset="0"/>
                <a:buNone/>
                <a:tabLst>
                  <a:tab pos="661988" algn="l"/>
                  <a:tab pos="1325563" algn="l"/>
                  <a:tab pos="1987550" algn="l"/>
                  <a:tab pos="2651125" algn="l"/>
                </a:tabLst>
                <a:defRPr/>
              </a:pPr>
              <a:t>24</a:t>
            </a:fld>
            <a:endParaRPr kumimoji="0" lang="hr-HR" altLang="sr-Latn-RS" sz="1300" b="0" i="0" u="none" strike="noStrike" kern="1200" cap="none" spc="0" normalizeH="0" baseline="0" noProof="0">
              <a:ln>
                <a:noFill/>
              </a:ln>
              <a:solidFill>
                <a:srgbClr val="000000"/>
              </a:solidFill>
              <a:effectLst/>
              <a:uLnTx/>
              <a:uFillTx/>
              <a:latin typeface="Times New Roman" panose="02020603050405020304" pitchFamily="18" charset="0"/>
              <a:ea typeface="Microsoft YaHei" panose="020B0503020204020204" pitchFamily="34" charset="-122"/>
              <a:cs typeface="Lucida Sans Unicode" panose="020B0602030504020204" pitchFamily="34" charset="0"/>
            </a:endParaRPr>
          </a:p>
        </p:txBody>
      </p:sp>
      <p:sp>
        <p:nvSpPr>
          <p:cNvPr id="24579" name="Rectangle 1">
            <a:extLst>
              <a:ext uri="{FF2B5EF4-FFF2-40B4-BE49-F238E27FC236}">
                <a16:creationId xmlns:a16="http://schemas.microsoft.com/office/drawing/2014/main" id="{2EDBEFDC-92BF-4A92-81A8-AAA11965C915}"/>
              </a:ext>
            </a:extLst>
          </p:cNvPr>
          <p:cNvSpPr>
            <a:spLocks noGrp="1" noRot="1" noChangeAspect="1" noChangeArrowheads="1" noTextEdit="1"/>
          </p:cNvSpPr>
          <p:nvPr>
            <p:ph type="sldImg"/>
          </p:nvPr>
        </p:nvSpPr>
        <p:spPr>
          <a:xfrm>
            <a:off x="915988" y="754063"/>
            <a:ext cx="4959350" cy="3721100"/>
          </a:xfr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24580" name="Rectangle 2">
            <a:extLst>
              <a:ext uri="{FF2B5EF4-FFF2-40B4-BE49-F238E27FC236}">
                <a16:creationId xmlns:a16="http://schemas.microsoft.com/office/drawing/2014/main" id="{D21A9F2F-2BA6-4BCE-87DB-A19C94B3583F}"/>
              </a:ext>
            </a:extLst>
          </p:cNvPr>
          <p:cNvSpPr>
            <a:spLocks noGrp="1" noChangeArrowheads="1"/>
          </p:cNvSpPr>
          <p:nvPr>
            <p:ph type="body" idx="1"/>
          </p:nvPr>
        </p:nvSpPr>
        <p:spPr>
          <a:xfrm>
            <a:off x="679450" y="4714875"/>
            <a:ext cx="5434013" cy="4465638"/>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80808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34817" name="Rectangle 1">
            <a:extLst>
              <a:ext uri="{FF2B5EF4-FFF2-40B4-BE49-F238E27FC236}">
                <a16:creationId xmlns:a16="http://schemas.microsoft.com/office/drawing/2014/main" id="{1D5FAD0E-86FF-4871-B108-F871FF93D1BB}"/>
              </a:ext>
            </a:extLst>
          </p:cNvPr>
          <p:cNvSpPr txBox="1">
            <a:spLocks noGrp="1" noRot="1" noChangeAspect="1" noChangeArrowheads="1"/>
          </p:cNvSpPr>
          <p:nvPr>
            <p:ph type="sldImg"/>
          </p:nvPr>
        </p:nvSpPr>
        <p:spPr bwMode="auto">
          <a:xfrm>
            <a:off x="1143000" y="695325"/>
            <a:ext cx="4572000" cy="342900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dist="35921" dir="2700000" algn="ctr" rotWithShape="0">
                    <a:srgbClr val="808080"/>
                  </a:outerShdw>
                </a:effectLst>
              </a14:hiddenEffects>
            </a:ext>
          </a:extLst>
        </p:spPr>
      </p:sp>
      <p:sp>
        <p:nvSpPr>
          <p:cNvPr id="34818" name="Rectangle 2">
            <a:extLst>
              <a:ext uri="{FF2B5EF4-FFF2-40B4-BE49-F238E27FC236}">
                <a16:creationId xmlns:a16="http://schemas.microsoft.com/office/drawing/2014/main" id="{BFBA1575-16B7-4137-BB73-3C0AC4E964BF}"/>
              </a:ext>
            </a:extLst>
          </p:cNvPr>
          <p:cNvSpPr txBox="1">
            <a:spLocks noGrp="1" noChangeArrowheads="1"/>
          </p:cNvSpPr>
          <p:nvPr>
            <p:ph type="body" idx="1"/>
          </p:nvPr>
        </p:nvSpPr>
        <p:spPr bwMode="auto">
          <a:xfrm>
            <a:off x="685800" y="4343400"/>
            <a:ext cx="5486400" cy="41148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cap="flat">
                <a:solidFill>
                  <a:srgbClr val="3465AF"/>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sr-Latn-RS" altLang="sr-Latn-R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4267200"/>
          </a:xfrm>
        </p:spPr>
        <p:txBody>
          <a:bodyPr anchor="b">
            <a:noAutofit/>
          </a:bodyPr>
          <a:lstStyle>
            <a:lvl1pPr>
              <a:lnSpc>
                <a:spcPct val="100000"/>
              </a:lnSpc>
              <a:defRPr sz="8000"/>
            </a:lvl1pPr>
          </a:lstStyle>
          <a:p>
            <a:r>
              <a:rPr lang="en-US"/>
              <a:t>Click to edit Master title style</a:t>
            </a:r>
            <a:endParaRPr lang="en-US" dirty="0"/>
          </a:p>
        </p:txBody>
      </p:sp>
      <p:sp>
        <p:nvSpPr>
          <p:cNvPr id="3" name="Subtitle 2"/>
          <p:cNvSpPr>
            <a:spLocks noGrp="1"/>
          </p:cNvSpPr>
          <p:nvPr>
            <p:ph type="subTitle" idx="1"/>
          </p:nvPr>
        </p:nvSpPr>
        <p:spPr>
          <a:xfrm>
            <a:off x="1371600" y="4953000"/>
            <a:ext cx="6400800" cy="1219200"/>
          </a:xfrm>
        </p:spPr>
        <p:txBody>
          <a:bodyPr>
            <a:normAutofit/>
          </a:bodyPr>
          <a:lstStyle>
            <a:lvl1pPr marL="0" indent="0" algn="ctr">
              <a:buNone/>
              <a:defRPr sz="24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A1EDFE9-C327-4ED6-8865-F83A13A618B1}" type="datetime1">
              <a:rPr lang="hr-HR" smtClean="0"/>
              <a:pPr/>
              <a:t>18.1.2026.</a:t>
            </a:fld>
            <a:endParaRPr lang="hr-HR"/>
          </a:p>
        </p:txBody>
      </p:sp>
      <p:sp>
        <p:nvSpPr>
          <p:cNvPr id="8" name="Slide Number Placeholder 7"/>
          <p:cNvSpPr>
            <a:spLocks noGrp="1"/>
          </p:cNvSpPr>
          <p:nvPr>
            <p:ph type="sldNum" sz="quarter" idx="11"/>
          </p:nvPr>
        </p:nvSpPr>
        <p:spPr/>
        <p:txBody>
          <a:bodyPr/>
          <a:lstStyle/>
          <a:p>
            <a:fld id="{8BCD970D-BDBF-4671-A4AD-3F986D25B24F}" type="slidenum">
              <a:rPr lang="hr-HR" smtClean="0"/>
              <a:pPr/>
              <a:t>‹#›</a:t>
            </a:fld>
            <a:endParaRPr lang="hr-HR"/>
          </a:p>
        </p:txBody>
      </p:sp>
      <p:sp>
        <p:nvSpPr>
          <p:cNvPr id="9" name="Footer Placeholder 8"/>
          <p:cNvSpPr>
            <a:spLocks noGrp="1"/>
          </p:cNvSpPr>
          <p:nvPr>
            <p:ph type="ftr" sz="quarter" idx="12"/>
          </p:nvPr>
        </p:nvSpPr>
        <p:spPr/>
        <p:txBody>
          <a:bodyPr/>
          <a:lstStyle/>
          <a:p>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DAD39C3-41DC-4013-8501-D8682ED1F639}" type="datetime1">
              <a:rPr lang="hr-HR" smtClean="0"/>
              <a:pPr/>
              <a:t>18.1.2026.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A6CC6A82-3B51-44ED-902C-70E5FD65A8F5}" type="datetime1">
              <a:rPr lang="hr-HR" smtClean="0"/>
              <a:pPr/>
              <a:t>18.1.2026.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Naslovni slaj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C54D1462-6727-4FE1-9A56-F7219DF53FB3}"/>
              </a:ext>
            </a:extLst>
          </p:cNvPr>
          <p:cNvSpPr>
            <a:spLocks noGrp="1" noChangeArrowheads="1"/>
          </p:cNvSpPr>
          <p:nvPr>
            <p:ph type="subTitle" idx="1"/>
          </p:nvPr>
        </p:nvSpPr>
        <p:spPr>
          <a:xfrm>
            <a:off x="2286000" y="3581400"/>
            <a:ext cx="5638800" cy="1905000"/>
          </a:xfrm>
        </p:spPr>
        <p:txBody>
          <a:bodyPr/>
          <a:lstStyle>
            <a:lvl1pPr marL="0" indent="0">
              <a:buFont typeface="Wingdings" panose="05000000000000000000" pitchFamily="2" charset="2"/>
              <a:buNone/>
              <a:defRPr/>
            </a:lvl1pPr>
          </a:lstStyle>
          <a:p>
            <a:pPr lvl="0"/>
            <a:r>
              <a:rPr lang="hr-HR" altLang="sr-Latn-RS" noProof="0"/>
              <a:t>Click to edit Master subtitle style</a:t>
            </a:r>
          </a:p>
        </p:txBody>
      </p:sp>
      <p:sp>
        <p:nvSpPr>
          <p:cNvPr id="5123" name="Rectangle 3">
            <a:extLst>
              <a:ext uri="{FF2B5EF4-FFF2-40B4-BE49-F238E27FC236}">
                <a16:creationId xmlns:a16="http://schemas.microsoft.com/office/drawing/2014/main" id="{C824A289-EE68-415F-9AEA-212589DAF4B8}"/>
              </a:ext>
            </a:extLst>
          </p:cNvPr>
          <p:cNvSpPr>
            <a:spLocks noGrp="1" noChangeArrowheads="1"/>
          </p:cNvSpPr>
          <p:nvPr>
            <p:ph type="dt" sz="half" idx="2"/>
          </p:nvPr>
        </p:nvSpPr>
        <p:spPr>
          <a:xfrm>
            <a:off x="685800" y="6248400"/>
            <a:ext cx="1905000" cy="457200"/>
          </a:xfrm>
        </p:spPr>
        <p:txBody>
          <a:bodyPr/>
          <a:lstStyle>
            <a:lvl1pPr>
              <a:defRPr/>
            </a:lvl1pPr>
          </a:lstStyle>
          <a:p>
            <a:endParaRPr lang="hr-HR" altLang="sr-Latn-RS"/>
          </a:p>
        </p:txBody>
      </p:sp>
      <p:sp>
        <p:nvSpPr>
          <p:cNvPr id="5124" name="Rectangle 4">
            <a:extLst>
              <a:ext uri="{FF2B5EF4-FFF2-40B4-BE49-F238E27FC236}">
                <a16:creationId xmlns:a16="http://schemas.microsoft.com/office/drawing/2014/main" id="{A942836C-6510-4C99-B190-788843B246B2}"/>
              </a:ext>
            </a:extLst>
          </p:cNvPr>
          <p:cNvSpPr>
            <a:spLocks noGrp="1" noChangeArrowheads="1"/>
          </p:cNvSpPr>
          <p:nvPr>
            <p:ph type="ftr" sz="quarter" idx="3"/>
          </p:nvPr>
        </p:nvSpPr>
        <p:spPr>
          <a:xfrm>
            <a:off x="3124200" y="6248400"/>
            <a:ext cx="2895600" cy="457200"/>
          </a:xfrm>
        </p:spPr>
        <p:txBody>
          <a:bodyPr/>
          <a:lstStyle>
            <a:lvl1pPr>
              <a:defRPr/>
            </a:lvl1pPr>
          </a:lstStyle>
          <a:p>
            <a:endParaRPr lang="hr-HR" altLang="sr-Latn-RS"/>
          </a:p>
        </p:txBody>
      </p:sp>
      <p:sp>
        <p:nvSpPr>
          <p:cNvPr id="5125" name="Rectangle 5">
            <a:extLst>
              <a:ext uri="{FF2B5EF4-FFF2-40B4-BE49-F238E27FC236}">
                <a16:creationId xmlns:a16="http://schemas.microsoft.com/office/drawing/2014/main" id="{63478F4F-BBD6-4658-A53C-9BEC77BFC757}"/>
              </a:ext>
            </a:extLst>
          </p:cNvPr>
          <p:cNvSpPr>
            <a:spLocks noGrp="1" noChangeArrowheads="1"/>
          </p:cNvSpPr>
          <p:nvPr>
            <p:ph type="sldNum" sz="quarter" idx="4"/>
          </p:nvPr>
        </p:nvSpPr>
        <p:spPr>
          <a:xfrm>
            <a:off x="6553200" y="6248400"/>
            <a:ext cx="1905000" cy="457200"/>
          </a:xfrm>
        </p:spPr>
        <p:txBody>
          <a:bodyPr/>
          <a:lstStyle>
            <a:lvl1pPr>
              <a:defRPr/>
            </a:lvl1pPr>
          </a:lstStyle>
          <a:p>
            <a:fld id="{0DC92F80-2A09-4C2B-8C53-35BA0D6419C5}" type="slidenum">
              <a:rPr lang="hr-HR" altLang="sr-Latn-RS"/>
              <a:pPr/>
              <a:t>‹#›</a:t>
            </a:fld>
            <a:endParaRPr lang="hr-HR" altLang="sr-Latn-RS"/>
          </a:p>
        </p:txBody>
      </p:sp>
      <p:grpSp>
        <p:nvGrpSpPr>
          <p:cNvPr id="5126" name="Group 6">
            <a:extLst>
              <a:ext uri="{FF2B5EF4-FFF2-40B4-BE49-F238E27FC236}">
                <a16:creationId xmlns:a16="http://schemas.microsoft.com/office/drawing/2014/main" id="{1680629F-3203-410E-8660-5CBD890A0AEA}"/>
              </a:ext>
            </a:extLst>
          </p:cNvPr>
          <p:cNvGrpSpPr>
            <a:grpSpLocks/>
          </p:cNvGrpSpPr>
          <p:nvPr/>
        </p:nvGrpSpPr>
        <p:grpSpPr bwMode="auto">
          <a:xfrm>
            <a:off x="0" y="914400"/>
            <a:ext cx="8686800" cy="2514600"/>
            <a:chOff x="0" y="576"/>
            <a:chExt cx="5472" cy="1584"/>
          </a:xfrm>
        </p:grpSpPr>
        <p:sp>
          <p:nvSpPr>
            <p:cNvPr id="5127" name="Oval 7">
              <a:extLst>
                <a:ext uri="{FF2B5EF4-FFF2-40B4-BE49-F238E27FC236}">
                  <a16:creationId xmlns:a16="http://schemas.microsoft.com/office/drawing/2014/main" id="{5F04E9D4-C1BD-423E-8262-682A131E0172}"/>
                </a:ext>
              </a:extLst>
            </p:cNvPr>
            <p:cNvSpPr>
              <a:spLocks noChangeArrowheads="1"/>
            </p:cNvSpPr>
            <p:nvPr/>
          </p:nvSpPr>
          <p:spPr bwMode="auto">
            <a:xfrm>
              <a:off x="144" y="576"/>
              <a:ext cx="1584" cy="1584"/>
            </a:xfrm>
            <a:prstGeom prst="ellipse">
              <a:avLst/>
            </a:prstGeom>
            <a:noFill/>
            <a:ln w="12700">
              <a:solidFill>
                <a:schemeClr val="accent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sr-Latn-RS" altLang="sr-Latn-RS"/>
            </a:p>
          </p:txBody>
        </p:sp>
        <p:sp>
          <p:nvSpPr>
            <p:cNvPr id="5128" name="Rectangle 8">
              <a:extLst>
                <a:ext uri="{FF2B5EF4-FFF2-40B4-BE49-F238E27FC236}">
                  <a16:creationId xmlns:a16="http://schemas.microsoft.com/office/drawing/2014/main" id="{2C56FEBB-6323-4DA3-AF2A-D6FE91865B8A}"/>
                </a:ext>
              </a:extLst>
            </p:cNvPr>
            <p:cNvSpPr>
              <a:spLocks noChangeArrowheads="1"/>
            </p:cNvSpPr>
            <p:nvPr/>
          </p:nvSpPr>
          <p:spPr bwMode="hidden">
            <a:xfrm>
              <a:off x="0" y="1056"/>
              <a:ext cx="2976" cy="7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sr-Latn-RS" altLang="sr-Latn-RS" sz="2400">
                <a:latin typeface="Times New Roman" panose="02020603050405020304" pitchFamily="18" charset="0"/>
              </a:endParaRPr>
            </a:p>
          </p:txBody>
        </p:sp>
        <p:sp>
          <p:nvSpPr>
            <p:cNvPr id="5129" name="Rectangle 9">
              <a:extLst>
                <a:ext uri="{FF2B5EF4-FFF2-40B4-BE49-F238E27FC236}">
                  <a16:creationId xmlns:a16="http://schemas.microsoft.com/office/drawing/2014/main" id="{E61E4F93-9E27-488E-8499-824445C39560}"/>
                </a:ext>
              </a:extLst>
            </p:cNvPr>
            <p:cNvSpPr>
              <a:spLocks noChangeArrowheads="1"/>
            </p:cNvSpPr>
            <p:nvPr/>
          </p:nvSpPr>
          <p:spPr bwMode="hidden">
            <a:xfrm>
              <a:off x="2496" y="1056"/>
              <a:ext cx="2976" cy="720"/>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sr-Latn-RS" altLang="sr-Latn-RS" sz="2400">
                <a:latin typeface="Times New Roman" panose="02020603050405020304" pitchFamily="18" charset="0"/>
              </a:endParaRPr>
            </a:p>
          </p:txBody>
        </p:sp>
        <p:sp>
          <p:nvSpPr>
            <p:cNvPr id="5130" name="Freeform 10">
              <a:extLst>
                <a:ext uri="{FF2B5EF4-FFF2-40B4-BE49-F238E27FC236}">
                  <a16:creationId xmlns:a16="http://schemas.microsoft.com/office/drawing/2014/main" id="{156710DC-CE81-4C1D-B1F5-DB0126DDD265}"/>
                </a:ext>
              </a:extLst>
            </p:cNvPr>
            <p:cNvSpPr>
              <a:spLocks noChangeArrowheads="1"/>
            </p:cNvSpPr>
            <p:nvPr/>
          </p:nvSpPr>
          <p:spPr bwMode="auto">
            <a:xfrm>
              <a:off x="384" y="960"/>
              <a:ext cx="144" cy="913"/>
            </a:xfrm>
            <a:custGeom>
              <a:avLst/>
              <a:gdLst>
                <a:gd name="T0" fmla="*/ 1000 w 1000"/>
                <a:gd name="T1" fmla="*/ 1000 h 1000"/>
                <a:gd name="T2" fmla="*/ 0 w 1000"/>
                <a:gd name="T3" fmla="*/ 1000 h 1000"/>
                <a:gd name="T4" fmla="*/ 0 w 1000"/>
                <a:gd name="T5" fmla="*/ 0 h 1000"/>
                <a:gd name="T6" fmla="*/ 1000 w 1000"/>
                <a:gd name="T7" fmla="*/ 0 h 1000"/>
              </a:gdLst>
              <a:ahLst/>
              <a:cxnLst>
                <a:cxn ang="0">
                  <a:pos x="T0" y="T1"/>
                </a:cxn>
                <a:cxn ang="0">
                  <a:pos x="T2" y="T3"/>
                </a:cxn>
                <a:cxn ang="0">
                  <a:pos x="T4" y="T5"/>
                </a:cxn>
                <a:cxn ang="0">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hr-HR"/>
            </a:p>
          </p:txBody>
        </p:sp>
        <p:sp>
          <p:nvSpPr>
            <p:cNvPr id="5131" name="Freeform 11">
              <a:extLst>
                <a:ext uri="{FF2B5EF4-FFF2-40B4-BE49-F238E27FC236}">
                  <a16:creationId xmlns:a16="http://schemas.microsoft.com/office/drawing/2014/main" id="{750EC417-024D-4509-B145-FAA4EA8E75C4}"/>
                </a:ext>
              </a:extLst>
            </p:cNvPr>
            <p:cNvSpPr>
              <a:spLocks noChangeArrowheads="1"/>
            </p:cNvSpPr>
            <p:nvPr/>
          </p:nvSpPr>
          <p:spPr bwMode="auto">
            <a:xfrm>
              <a:off x="4944" y="762"/>
              <a:ext cx="165" cy="864"/>
            </a:xfrm>
            <a:custGeom>
              <a:avLst/>
              <a:gdLst>
                <a:gd name="T0" fmla="*/ 0 w 1000"/>
                <a:gd name="T1" fmla="*/ 0 h 1000"/>
                <a:gd name="T2" fmla="*/ 1000 w 1000"/>
                <a:gd name="T3" fmla="*/ 0 h 1000"/>
                <a:gd name="T4" fmla="*/ 1000 w 1000"/>
                <a:gd name="T5" fmla="*/ 1000 h 1000"/>
                <a:gd name="T6" fmla="*/ 0 w 1000"/>
                <a:gd name="T7" fmla="*/ 1000 h 1000"/>
              </a:gdLst>
              <a:ahLst/>
              <a:cxnLst>
                <a:cxn ang="0">
                  <a:pos x="T0" y="T1"/>
                </a:cxn>
                <a:cxn ang="0">
                  <a:pos x="T2" y="T3"/>
                </a:cxn>
                <a:cxn ang="0">
                  <a:pos x="T4" y="T5"/>
                </a:cxn>
                <a:cxn ang="0">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hr-HR"/>
            </a:p>
          </p:txBody>
        </p:sp>
      </p:grpSp>
      <p:sp>
        <p:nvSpPr>
          <p:cNvPr id="5132" name="Rectangle 12">
            <a:extLst>
              <a:ext uri="{FF2B5EF4-FFF2-40B4-BE49-F238E27FC236}">
                <a16:creationId xmlns:a16="http://schemas.microsoft.com/office/drawing/2014/main" id="{F28D4254-D687-43F0-B86D-43F11E45A774}"/>
              </a:ext>
            </a:extLst>
          </p:cNvPr>
          <p:cNvSpPr>
            <a:spLocks noGrp="1" noChangeArrowheads="1"/>
          </p:cNvSpPr>
          <p:nvPr>
            <p:ph type="ctrTitle"/>
          </p:nvPr>
        </p:nvSpPr>
        <p:spPr>
          <a:xfrm>
            <a:off x="838200" y="1443038"/>
            <a:ext cx="7086600" cy="1600200"/>
          </a:xfrm>
        </p:spPr>
        <p:txBody>
          <a:bodyPr anchor="ctr"/>
          <a:lstStyle>
            <a:lvl1pPr>
              <a:defRPr/>
            </a:lvl1pPr>
          </a:lstStyle>
          <a:p>
            <a:pPr lvl="0"/>
            <a:r>
              <a:rPr lang="hr-HR" altLang="sr-Latn-RS" noProof="0"/>
              <a:t>Click to edit Master title style</a:t>
            </a:r>
          </a:p>
        </p:txBody>
      </p:sp>
    </p:spTree>
    <p:extLst>
      <p:ext uri="{BB962C8B-B14F-4D97-AF65-F5344CB8AC3E}">
        <p14:creationId xmlns:p14="http://schemas.microsoft.com/office/powerpoint/2010/main" val="30882243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7C369C07-2FE4-43BB-800B-56F2CCF195CF}"/>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DFBCF935-374D-4EA4-B2B1-834B450D0784}"/>
              </a:ext>
            </a:extLst>
          </p:cNvPr>
          <p:cNvSpPr>
            <a:spLocks noGrp="1"/>
          </p:cNvSpPr>
          <p:nvPr>
            <p:ph idx="1"/>
          </p:nvPr>
        </p:nvSpPr>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CEB64A6D-9629-441B-B802-037223B1F943}"/>
              </a:ext>
            </a:extLst>
          </p:cNvPr>
          <p:cNvSpPr>
            <a:spLocks noGrp="1"/>
          </p:cNvSpPr>
          <p:nvPr>
            <p:ph type="dt" sz="half" idx="10"/>
          </p:nvPr>
        </p:nvSpPr>
        <p:spPr/>
        <p:txBody>
          <a:bodyPr/>
          <a:lstStyle>
            <a:lvl1pPr>
              <a:defRPr/>
            </a:lvl1pPr>
          </a:lstStyle>
          <a:p>
            <a:endParaRPr lang="hr-HR" altLang="sr-Latn-RS"/>
          </a:p>
        </p:txBody>
      </p:sp>
      <p:sp>
        <p:nvSpPr>
          <p:cNvPr id="5" name="Rezervirano mjesto podnožja 4">
            <a:extLst>
              <a:ext uri="{FF2B5EF4-FFF2-40B4-BE49-F238E27FC236}">
                <a16:creationId xmlns:a16="http://schemas.microsoft.com/office/drawing/2014/main" id="{D1FBBA54-534A-42F0-B0E1-2B570EB96498}"/>
              </a:ext>
            </a:extLst>
          </p:cNvPr>
          <p:cNvSpPr>
            <a:spLocks noGrp="1"/>
          </p:cNvSpPr>
          <p:nvPr>
            <p:ph type="ftr" sz="quarter" idx="11"/>
          </p:nvPr>
        </p:nvSpPr>
        <p:spPr/>
        <p:txBody>
          <a:bodyPr/>
          <a:lstStyle>
            <a:lvl1pPr>
              <a:defRPr/>
            </a:lvl1pPr>
          </a:lstStyle>
          <a:p>
            <a:endParaRPr lang="hr-HR" altLang="sr-Latn-RS"/>
          </a:p>
        </p:txBody>
      </p:sp>
      <p:sp>
        <p:nvSpPr>
          <p:cNvPr id="6" name="Rezervirano mjesto broja slajda 5">
            <a:extLst>
              <a:ext uri="{FF2B5EF4-FFF2-40B4-BE49-F238E27FC236}">
                <a16:creationId xmlns:a16="http://schemas.microsoft.com/office/drawing/2014/main" id="{C48CEF15-2CC1-4DC9-B61D-64D83C0C8FB7}"/>
              </a:ext>
            </a:extLst>
          </p:cNvPr>
          <p:cNvSpPr>
            <a:spLocks noGrp="1"/>
          </p:cNvSpPr>
          <p:nvPr>
            <p:ph type="sldNum" sz="quarter" idx="12"/>
          </p:nvPr>
        </p:nvSpPr>
        <p:spPr/>
        <p:txBody>
          <a:bodyPr/>
          <a:lstStyle>
            <a:lvl1pPr>
              <a:defRPr/>
            </a:lvl1pPr>
          </a:lstStyle>
          <a:p>
            <a:fld id="{26500ACF-58EA-4F0C-8426-9FA80FF8BCA9}" type="slidenum">
              <a:rPr lang="hr-HR" altLang="sr-Latn-RS"/>
              <a:pPr/>
              <a:t>‹#›</a:t>
            </a:fld>
            <a:endParaRPr lang="hr-HR" altLang="sr-Latn-RS"/>
          </a:p>
        </p:txBody>
      </p:sp>
    </p:spTree>
    <p:extLst>
      <p:ext uri="{BB962C8B-B14F-4D97-AF65-F5344CB8AC3E}">
        <p14:creationId xmlns:p14="http://schemas.microsoft.com/office/powerpoint/2010/main" val="5773729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CAD6C44B-3438-4AF1-A90A-62ACFC51CF76}"/>
              </a:ext>
            </a:extLst>
          </p:cNvPr>
          <p:cNvSpPr>
            <a:spLocks noGrp="1"/>
          </p:cNvSpPr>
          <p:nvPr>
            <p:ph type="title"/>
          </p:nvPr>
        </p:nvSpPr>
        <p:spPr>
          <a:xfrm>
            <a:off x="623888" y="1709738"/>
            <a:ext cx="7886700" cy="2852737"/>
          </a:xfrm>
        </p:spPr>
        <p:txBody>
          <a:bodyPr/>
          <a:lstStyle>
            <a:lvl1pPr>
              <a:defRPr sz="6000"/>
            </a:lvl1pPr>
          </a:lstStyle>
          <a:p>
            <a:r>
              <a:rPr lang="hr-HR"/>
              <a:t>Kliknite da biste uredili stil naslova matrice</a:t>
            </a:r>
          </a:p>
        </p:txBody>
      </p:sp>
      <p:sp>
        <p:nvSpPr>
          <p:cNvPr id="3" name="Rezervirano mjesto teksta 2">
            <a:extLst>
              <a:ext uri="{FF2B5EF4-FFF2-40B4-BE49-F238E27FC236}">
                <a16:creationId xmlns:a16="http://schemas.microsoft.com/office/drawing/2014/main" id="{E1CF4FD1-2DED-4C20-9B1F-1E6311C69C58}"/>
              </a:ext>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hr-HR"/>
              <a:t>Kliknite da biste uredili matrice</a:t>
            </a:r>
          </a:p>
        </p:txBody>
      </p:sp>
      <p:sp>
        <p:nvSpPr>
          <p:cNvPr id="4" name="Rezervirano mjesto datuma 3">
            <a:extLst>
              <a:ext uri="{FF2B5EF4-FFF2-40B4-BE49-F238E27FC236}">
                <a16:creationId xmlns:a16="http://schemas.microsoft.com/office/drawing/2014/main" id="{B13D4546-839F-44E6-95E8-D0D1FA966193}"/>
              </a:ext>
            </a:extLst>
          </p:cNvPr>
          <p:cNvSpPr>
            <a:spLocks noGrp="1"/>
          </p:cNvSpPr>
          <p:nvPr>
            <p:ph type="dt" sz="half" idx="10"/>
          </p:nvPr>
        </p:nvSpPr>
        <p:spPr/>
        <p:txBody>
          <a:bodyPr/>
          <a:lstStyle>
            <a:lvl1pPr>
              <a:defRPr/>
            </a:lvl1pPr>
          </a:lstStyle>
          <a:p>
            <a:endParaRPr lang="hr-HR" altLang="sr-Latn-RS"/>
          </a:p>
        </p:txBody>
      </p:sp>
      <p:sp>
        <p:nvSpPr>
          <p:cNvPr id="5" name="Rezervirano mjesto podnožja 4">
            <a:extLst>
              <a:ext uri="{FF2B5EF4-FFF2-40B4-BE49-F238E27FC236}">
                <a16:creationId xmlns:a16="http://schemas.microsoft.com/office/drawing/2014/main" id="{67D3B9E7-BB63-48F4-A003-7907DE1B2F02}"/>
              </a:ext>
            </a:extLst>
          </p:cNvPr>
          <p:cNvSpPr>
            <a:spLocks noGrp="1"/>
          </p:cNvSpPr>
          <p:nvPr>
            <p:ph type="ftr" sz="quarter" idx="11"/>
          </p:nvPr>
        </p:nvSpPr>
        <p:spPr/>
        <p:txBody>
          <a:bodyPr/>
          <a:lstStyle>
            <a:lvl1pPr>
              <a:defRPr/>
            </a:lvl1pPr>
          </a:lstStyle>
          <a:p>
            <a:endParaRPr lang="hr-HR" altLang="sr-Latn-RS"/>
          </a:p>
        </p:txBody>
      </p:sp>
      <p:sp>
        <p:nvSpPr>
          <p:cNvPr id="6" name="Rezervirano mjesto broja slajda 5">
            <a:extLst>
              <a:ext uri="{FF2B5EF4-FFF2-40B4-BE49-F238E27FC236}">
                <a16:creationId xmlns:a16="http://schemas.microsoft.com/office/drawing/2014/main" id="{4CBC5CDB-A880-4662-BF5C-7F5816308005}"/>
              </a:ext>
            </a:extLst>
          </p:cNvPr>
          <p:cNvSpPr>
            <a:spLocks noGrp="1"/>
          </p:cNvSpPr>
          <p:nvPr>
            <p:ph type="sldNum" sz="quarter" idx="12"/>
          </p:nvPr>
        </p:nvSpPr>
        <p:spPr/>
        <p:txBody>
          <a:bodyPr/>
          <a:lstStyle>
            <a:lvl1pPr>
              <a:defRPr/>
            </a:lvl1pPr>
          </a:lstStyle>
          <a:p>
            <a:fld id="{1794F548-A1E9-4D1E-A1B0-4A22824697A3}" type="slidenum">
              <a:rPr lang="hr-HR" altLang="sr-Latn-RS"/>
              <a:pPr/>
              <a:t>‹#›</a:t>
            </a:fld>
            <a:endParaRPr lang="hr-HR" altLang="sr-Latn-RS"/>
          </a:p>
        </p:txBody>
      </p:sp>
    </p:spTree>
    <p:extLst>
      <p:ext uri="{BB962C8B-B14F-4D97-AF65-F5344CB8AC3E}">
        <p14:creationId xmlns:p14="http://schemas.microsoft.com/office/powerpoint/2010/main" val="24592030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0B296F27-C73D-4D00-B99D-5F85BE1487C9}"/>
              </a:ext>
            </a:extLst>
          </p:cNvPr>
          <p:cNvSpPr>
            <a:spLocks noGrp="1"/>
          </p:cNvSpPr>
          <p:nvPr>
            <p:ph type="title"/>
          </p:nvPr>
        </p:nvSpPr>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966CECFF-5558-4A98-80D0-D0BABD88B210}"/>
              </a:ext>
            </a:extLst>
          </p:cNvPr>
          <p:cNvSpPr>
            <a:spLocks noGrp="1"/>
          </p:cNvSpPr>
          <p:nvPr>
            <p:ph sz="half" idx="1"/>
          </p:nvPr>
        </p:nvSpPr>
        <p:spPr>
          <a:xfrm>
            <a:off x="949325" y="1981200"/>
            <a:ext cx="3754438"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CBA268B6-ACFE-4703-930B-91CF1CBE111D}"/>
              </a:ext>
            </a:extLst>
          </p:cNvPr>
          <p:cNvSpPr>
            <a:spLocks noGrp="1"/>
          </p:cNvSpPr>
          <p:nvPr>
            <p:ph sz="half" idx="2"/>
          </p:nvPr>
        </p:nvSpPr>
        <p:spPr>
          <a:xfrm>
            <a:off x="4856163" y="1981200"/>
            <a:ext cx="3754437"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91B97D36-216F-4EF5-BDDD-FF796367ACAA}"/>
              </a:ext>
            </a:extLst>
          </p:cNvPr>
          <p:cNvSpPr>
            <a:spLocks noGrp="1"/>
          </p:cNvSpPr>
          <p:nvPr>
            <p:ph type="dt" sz="half" idx="10"/>
          </p:nvPr>
        </p:nvSpPr>
        <p:spPr/>
        <p:txBody>
          <a:bodyPr/>
          <a:lstStyle>
            <a:lvl1pPr>
              <a:defRPr/>
            </a:lvl1pPr>
          </a:lstStyle>
          <a:p>
            <a:endParaRPr lang="hr-HR" altLang="sr-Latn-RS"/>
          </a:p>
        </p:txBody>
      </p:sp>
      <p:sp>
        <p:nvSpPr>
          <p:cNvPr id="6" name="Rezervirano mjesto podnožja 5">
            <a:extLst>
              <a:ext uri="{FF2B5EF4-FFF2-40B4-BE49-F238E27FC236}">
                <a16:creationId xmlns:a16="http://schemas.microsoft.com/office/drawing/2014/main" id="{2DF83F40-6430-44FD-B13B-A5DDA50EF505}"/>
              </a:ext>
            </a:extLst>
          </p:cNvPr>
          <p:cNvSpPr>
            <a:spLocks noGrp="1"/>
          </p:cNvSpPr>
          <p:nvPr>
            <p:ph type="ftr" sz="quarter" idx="11"/>
          </p:nvPr>
        </p:nvSpPr>
        <p:spPr/>
        <p:txBody>
          <a:bodyPr/>
          <a:lstStyle>
            <a:lvl1pPr>
              <a:defRPr/>
            </a:lvl1pPr>
          </a:lstStyle>
          <a:p>
            <a:endParaRPr lang="hr-HR" altLang="sr-Latn-RS"/>
          </a:p>
        </p:txBody>
      </p:sp>
      <p:sp>
        <p:nvSpPr>
          <p:cNvPr id="7" name="Rezervirano mjesto broja slajda 6">
            <a:extLst>
              <a:ext uri="{FF2B5EF4-FFF2-40B4-BE49-F238E27FC236}">
                <a16:creationId xmlns:a16="http://schemas.microsoft.com/office/drawing/2014/main" id="{0B6CF08D-AC3C-4EF9-B308-A5BC37CD1354}"/>
              </a:ext>
            </a:extLst>
          </p:cNvPr>
          <p:cNvSpPr>
            <a:spLocks noGrp="1"/>
          </p:cNvSpPr>
          <p:nvPr>
            <p:ph type="sldNum" sz="quarter" idx="12"/>
          </p:nvPr>
        </p:nvSpPr>
        <p:spPr/>
        <p:txBody>
          <a:bodyPr/>
          <a:lstStyle>
            <a:lvl1pPr>
              <a:defRPr/>
            </a:lvl1pPr>
          </a:lstStyle>
          <a:p>
            <a:fld id="{23770C04-241E-41BA-B89F-CC9CB78AC0BF}" type="slidenum">
              <a:rPr lang="hr-HR" altLang="sr-Latn-RS"/>
              <a:pPr/>
              <a:t>‹#›</a:t>
            </a:fld>
            <a:endParaRPr lang="hr-HR" altLang="sr-Latn-RS"/>
          </a:p>
        </p:txBody>
      </p:sp>
    </p:spTree>
    <p:extLst>
      <p:ext uri="{BB962C8B-B14F-4D97-AF65-F5344CB8AC3E}">
        <p14:creationId xmlns:p14="http://schemas.microsoft.com/office/powerpoint/2010/main" val="31723390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DD7B3906-3A5B-4841-B7A5-B376D171BAA4}"/>
              </a:ext>
            </a:extLst>
          </p:cNvPr>
          <p:cNvSpPr>
            <a:spLocks noGrp="1"/>
          </p:cNvSpPr>
          <p:nvPr>
            <p:ph type="title"/>
          </p:nvPr>
        </p:nvSpPr>
        <p:spPr>
          <a:xfrm>
            <a:off x="630238" y="365125"/>
            <a:ext cx="7886700" cy="1325563"/>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752872DE-4939-4128-9502-10B9D665429D}"/>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4" name="Rezervirano mjesto sadržaja 3">
            <a:extLst>
              <a:ext uri="{FF2B5EF4-FFF2-40B4-BE49-F238E27FC236}">
                <a16:creationId xmlns:a16="http://schemas.microsoft.com/office/drawing/2014/main" id="{D913AE8B-0833-47B3-922D-8A1AD8003777}"/>
              </a:ext>
            </a:extLst>
          </p:cNvPr>
          <p:cNvSpPr>
            <a:spLocks noGrp="1"/>
          </p:cNvSpPr>
          <p:nvPr>
            <p:ph sz="half" idx="2"/>
          </p:nvPr>
        </p:nvSpPr>
        <p:spPr>
          <a:xfrm>
            <a:off x="630238" y="2505075"/>
            <a:ext cx="3868737"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teksta 4">
            <a:extLst>
              <a:ext uri="{FF2B5EF4-FFF2-40B4-BE49-F238E27FC236}">
                <a16:creationId xmlns:a16="http://schemas.microsoft.com/office/drawing/2014/main" id="{F9252AB9-7C11-4D89-B48A-B45EB9131C8B}"/>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Kliknite da biste uredili matrice</a:t>
            </a:r>
          </a:p>
        </p:txBody>
      </p:sp>
      <p:sp>
        <p:nvSpPr>
          <p:cNvPr id="6" name="Rezervirano mjesto sadržaja 5">
            <a:extLst>
              <a:ext uri="{FF2B5EF4-FFF2-40B4-BE49-F238E27FC236}">
                <a16:creationId xmlns:a16="http://schemas.microsoft.com/office/drawing/2014/main" id="{0AA92A3C-C2B9-46D6-AD06-C37B48610A18}"/>
              </a:ext>
            </a:extLst>
          </p:cNvPr>
          <p:cNvSpPr>
            <a:spLocks noGrp="1"/>
          </p:cNvSpPr>
          <p:nvPr>
            <p:ph sz="quarter" idx="4"/>
          </p:nvPr>
        </p:nvSpPr>
        <p:spPr>
          <a:xfrm>
            <a:off x="4629150" y="2505075"/>
            <a:ext cx="3887788" cy="3684588"/>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98CCA257-F2EF-4FA3-8B78-160C494E966A}"/>
              </a:ext>
            </a:extLst>
          </p:cNvPr>
          <p:cNvSpPr>
            <a:spLocks noGrp="1"/>
          </p:cNvSpPr>
          <p:nvPr>
            <p:ph type="dt" sz="half" idx="10"/>
          </p:nvPr>
        </p:nvSpPr>
        <p:spPr/>
        <p:txBody>
          <a:bodyPr/>
          <a:lstStyle>
            <a:lvl1pPr>
              <a:defRPr/>
            </a:lvl1pPr>
          </a:lstStyle>
          <a:p>
            <a:endParaRPr lang="hr-HR" altLang="sr-Latn-RS"/>
          </a:p>
        </p:txBody>
      </p:sp>
      <p:sp>
        <p:nvSpPr>
          <p:cNvPr id="8" name="Rezervirano mjesto podnožja 7">
            <a:extLst>
              <a:ext uri="{FF2B5EF4-FFF2-40B4-BE49-F238E27FC236}">
                <a16:creationId xmlns:a16="http://schemas.microsoft.com/office/drawing/2014/main" id="{A44988E1-1D8B-40B6-9102-834DDF65DD04}"/>
              </a:ext>
            </a:extLst>
          </p:cNvPr>
          <p:cNvSpPr>
            <a:spLocks noGrp="1"/>
          </p:cNvSpPr>
          <p:nvPr>
            <p:ph type="ftr" sz="quarter" idx="11"/>
          </p:nvPr>
        </p:nvSpPr>
        <p:spPr/>
        <p:txBody>
          <a:bodyPr/>
          <a:lstStyle>
            <a:lvl1pPr>
              <a:defRPr/>
            </a:lvl1pPr>
          </a:lstStyle>
          <a:p>
            <a:endParaRPr lang="hr-HR" altLang="sr-Latn-RS"/>
          </a:p>
        </p:txBody>
      </p:sp>
      <p:sp>
        <p:nvSpPr>
          <p:cNvPr id="9" name="Rezervirano mjesto broja slajda 8">
            <a:extLst>
              <a:ext uri="{FF2B5EF4-FFF2-40B4-BE49-F238E27FC236}">
                <a16:creationId xmlns:a16="http://schemas.microsoft.com/office/drawing/2014/main" id="{5F8C4500-8708-4AEC-A219-0E448C02D58C}"/>
              </a:ext>
            </a:extLst>
          </p:cNvPr>
          <p:cNvSpPr>
            <a:spLocks noGrp="1"/>
          </p:cNvSpPr>
          <p:nvPr>
            <p:ph type="sldNum" sz="quarter" idx="12"/>
          </p:nvPr>
        </p:nvSpPr>
        <p:spPr/>
        <p:txBody>
          <a:bodyPr/>
          <a:lstStyle>
            <a:lvl1pPr>
              <a:defRPr/>
            </a:lvl1pPr>
          </a:lstStyle>
          <a:p>
            <a:fld id="{66DD5CE4-0A14-486D-BF51-FB931FB98D10}" type="slidenum">
              <a:rPr lang="hr-HR" altLang="sr-Latn-RS"/>
              <a:pPr/>
              <a:t>‹#›</a:t>
            </a:fld>
            <a:endParaRPr lang="hr-HR" altLang="sr-Latn-RS"/>
          </a:p>
        </p:txBody>
      </p:sp>
    </p:spTree>
    <p:extLst>
      <p:ext uri="{BB962C8B-B14F-4D97-AF65-F5344CB8AC3E}">
        <p14:creationId xmlns:p14="http://schemas.microsoft.com/office/powerpoint/2010/main" val="42082264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165E097-61D6-430D-BBC8-BB30504370D6}"/>
              </a:ext>
            </a:extLst>
          </p:cNvPr>
          <p:cNvSpPr>
            <a:spLocks noGrp="1"/>
          </p:cNvSpPr>
          <p:nvPr>
            <p:ph type="title"/>
          </p:nvPr>
        </p:nvSpPr>
        <p:spPr/>
        <p:txBody>
          <a:bodyPr/>
          <a:lstStyle/>
          <a:p>
            <a:r>
              <a:rPr lang="hr-HR"/>
              <a:t>Kliknite da biste uredili stil naslova matrice</a:t>
            </a:r>
          </a:p>
        </p:txBody>
      </p:sp>
      <p:sp>
        <p:nvSpPr>
          <p:cNvPr id="3" name="Rezervirano mjesto datuma 2">
            <a:extLst>
              <a:ext uri="{FF2B5EF4-FFF2-40B4-BE49-F238E27FC236}">
                <a16:creationId xmlns:a16="http://schemas.microsoft.com/office/drawing/2014/main" id="{3B254858-660E-42EB-A591-5CAA5EEC3B1B}"/>
              </a:ext>
            </a:extLst>
          </p:cNvPr>
          <p:cNvSpPr>
            <a:spLocks noGrp="1"/>
          </p:cNvSpPr>
          <p:nvPr>
            <p:ph type="dt" sz="half" idx="10"/>
          </p:nvPr>
        </p:nvSpPr>
        <p:spPr/>
        <p:txBody>
          <a:bodyPr/>
          <a:lstStyle>
            <a:lvl1pPr>
              <a:defRPr/>
            </a:lvl1pPr>
          </a:lstStyle>
          <a:p>
            <a:endParaRPr lang="hr-HR" altLang="sr-Latn-RS"/>
          </a:p>
        </p:txBody>
      </p:sp>
      <p:sp>
        <p:nvSpPr>
          <p:cNvPr id="4" name="Rezervirano mjesto podnožja 3">
            <a:extLst>
              <a:ext uri="{FF2B5EF4-FFF2-40B4-BE49-F238E27FC236}">
                <a16:creationId xmlns:a16="http://schemas.microsoft.com/office/drawing/2014/main" id="{A2373AA2-A2B4-4E04-9559-FC2BD9AC6799}"/>
              </a:ext>
            </a:extLst>
          </p:cNvPr>
          <p:cNvSpPr>
            <a:spLocks noGrp="1"/>
          </p:cNvSpPr>
          <p:nvPr>
            <p:ph type="ftr" sz="quarter" idx="11"/>
          </p:nvPr>
        </p:nvSpPr>
        <p:spPr/>
        <p:txBody>
          <a:bodyPr/>
          <a:lstStyle>
            <a:lvl1pPr>
              <a:defRPr/>
            </a:lvl1pPr>
          </a:lstStyle>
          <a:p>
            <a:endParaRPr lang="hr-HR" altLang="sr-Latn-RS"/>
          </a:p>
        </p:txBody>
      </p:sp>
      <p:sp>
        <p:nvSpPr>
          <p:cNvPr id="5" name="Rezervirano mjesto broja slajda 4">
            <a:extLst>
              <a:ext uri="{FF2B5EF4-FFF2-40B4-BE49-F238E27FC236}">
                <a16:creationId xmlns:a16="http://schemas.microsoft.com/office/drawing/2014/main" id="{D2AF40FF-A38A-4E5C-94B9-3925B0E59629}"/>
              </a:ext>
            </a:extLst>
          </p:cNvPr>
          <p:cNvSpPr>
            <a:spLocks noGrp="1"/>
          </p:cNvSpPr>
          <p:nvPr>
            <p:ph type="sldNum" sz="quarter" idx="12"/>
          </p:nvPr>
        </p:nvSpPr>
        <p:spPr/>
        <p:txBody>
          <a:bodyPr/>
          <a:lstStyle>
            <a:lvl1pPr>
              <a:defRPr/>
            </a:lvl1pPr>
          </a:lstStyle>
          <a:p>
            <a:fld id="{D49FC6A8-1615-4699-9298-F5FF82EF5C73}" type="slidenum">
              <a:rPr lang="hr-HR" altLang="sr-Latn-RS"/>
              <a:pPr/>
              <a:t>‹#›</a:t>
            </a:fld>
            <a:endParaRPr lang="hr-HR" altLang="sr-Latn-RS"/>
          </a:p>
        </p:txBody>
      </p:sp>
    </p:spTree>
    <p:extLst>
      <p:ext uri="{BB962C8B-B14F-4D97-AF65-F5344CB8AC3E}">
        <p14:creationId xmlns:p14="http://schemas.microsoft.com/office/powerpoint/2010/main" val="77209271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a:extLst>
              <a:ext uri="{FF2B5EF4-FFF2-40B4-BE49-F238E27FC236}">
                <a16:creationId xmlns:a16="http://schemas.microsoft.com/office/drawing/2014/main" id="{840B0EEB-82CA-4689-80E8-2CAC5E724109}"/>
              </a:ext>
            </a:extLst>
          </p:cNvPr>
          <p:cNvSpPr>
            <a:spLocks noGrp="1"/>
          </p:cNvSpPr>
          <p:nvPr>
            <p:ph type="dt" sz="half" idx="10"/>
          </p:nvPr>
        </p:nvSpPr>
        <p:spPr/>
        <p:txBody>
          <a:bodyPr/>
          <a:lstStyle>
            <a:lvl1pPr>
              <a:defRPr/>
            </a:lvl1pPr>
          </a:lstStyle>
          <a:p>
            <a:endParaRPr lang="hr-HR" altLang="sr-Latn-RS"/>
          </a:p>
        </p:txBody>
      </p:sp>
      <p:sp>
        <p:nvSpPr>
          <p:cNvPr id="3" name="Rezervirano mjesto podnožja 2">
            <a:extLst>
              <a:ext uri="{FF2B5EF4-FFF2-40B4-BE49-F238E27FC236}">
                <a16:creationId xmlns:a16="http://schemas.microsoft.com/office/drawing/2014/main" id="{86611864-DC43-4834-87AC-568361060EB1}"/>
              </a:ext>
            </a:extLst>
          </p:cNvPr>
          <p:cNvSpPr>
            <a:spLocks noGrp="1"/>
          </p:cNvSpPr>
          <p:nvPr>
            <p:ph type="ftr" sz="quarter" idx="11"/>
          </p:nvPr>
        </p:nvSpPr>
        <p:spPr/>
        <p:txBody>
          <a:bodyPr/>
          <a:lstStyle>
            <a:lvl1pPr>
              <a:defRPr/>
            </a:lvl1pPr>
          </a:lstStyle>
          <a:p>
            <a:endParaRPr lang="hr-HR" altLang="sr-Latn-RS"/>
          </a:p>
        </p:txBody>
      </p:sp>
      <p:sp>
        <p:nvSpPr>
          <p:cNvPr id="4" name="Rezervirano mjesto broja slajda 3">
            <a:extLst>
              <a:ext uri="{FF2B5EF4-FFF2-40B4-BE49-F238E27FC236}">
                <a16:creationId xmlns:a16="http://schemas.microsoft.com/office/drawing/2014/main" id="{E7E56602-CB70-4579-9C4C-630FFF7C6DC5}"/>
              </a:ext>
            </a:extLst>
          </p:cNvPr>
          <p:cNvSpPr>
            <a:spLocks noGrp="1"/>
          </p:cNvSpPr>
          <p:nvPr>
            <p:ph type="sldNum" sz="quarter" idx="12"/>
          </p:nvPr>
        </p:nvSpPr>
        <p:spPr/>
        <p:txBody>
          <a:bodyPr/>
          <a:lstStyle>
            <a:lvl1pPr>
              <a:defRPr/>
            </a:lvl1pPr>
          </a:lstStyle>
          <a:p>
            <a:fld id="{0031B204-A38E-4AF5-BD48-FCFBC37E71B1}" type="slidenum">
              <a:rPr lang="hr-HR" altLang="sr-Latn-RS"/>
              <a:pPr/>
              <a:t>‹#›</a:t>
            </a:fld>
            <a:endParaRPr lang="hr-HR" altLang="sr-Latn-RS"/>
          </a:p>
        </p:txBody>
      </p:sp>
    </p:spTree>
    <p:extLst>
      <p:ext uri="{BB962C8B-B14F-4D97-AF65-F5344CB8AC3E}">
        <p14:creationId xmlns:p14="http://schemas.microsoft.com/office/powerpoint/2010/main" val="55940456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C617F21-E27E-4B6E-9077-6966F7D72B1D}"/>
              </a:ext>
            </a:extLst>
          </p:cNvPr>
          <p:cNvSpPr>
            <a:spLocks noGrp="1"/>
          </p:cNvSpPr>
          <p:nvPr>
            <p:ph type="title"/>
          </p:nvPr>
        </p:nvSpPr>
        <p:spPr>
          <a:xfrm>
            <a:off x="630238" y="457200"/>
            <a:ext cx="2949575" cy="1600200"/>
          </a:xfrm>
        </p:spPr>
        <p:txBody>
          <a:bodyPr/>
          <a:lstStyle>
            <a:lvl1pPr>
              <a:defRPr sz="3200"/>
            </a:lvl1pPr>
          </a:lstStyle>
          <a:p>
            <a:r>
              <a:rPr lang="hr-HR"/>
              <a:t>Kliknite da biste uredili stil naslova matrice</a:t>
            </a:r>
          </a:p>
        </p:txBody>
      </p:sp>
      <p:sp>
        <p:nvSpPr>
          <p:cNvPr id="3" name="Rezervirano mjesto sadržaja 2">
            <a:extLst>
              <a:ext uri="{FF2B5EF4-FFF2-40B4-BE49-F238E27FC236}">
                <a16:creationId xmlns:a16="http://schemas.microsoft.com/office/drawing/2014/main" id="{A90A4137-CE4F-4FB9-81D9-B39EA210DCC8}"/>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7E7AF5A1-DAA4-483A-B463-B1201813E351}"/>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BCAB1BD2-795E-4EBE-B4BC-90E0459A4ACB}"/>
              </a:ext>
            </a:extLst>
          </p:cNvPr>
          <p:cNvSpPr>
            <a:spLocks noGrp="1"/>
          </p:cNvSpPr>
          <p:nvPr>
            <p:ph type="dt" sz="half" idx="10"/>
          </p:nvPr>
        </p:nvSpPr>
        <p:spPr/>
        <p:txBody>
          <a:bodyPr/>
          <a:lstStyle>
            <a:lvl1pPr>
              <a:defRPr/>
            </a:lvl1pPr>
          </a:lstStyle>
          <a:p>
            <a:endParaRPr lang="hr-HR" altLang="sr-Latn-RS"/>
          </a:p>
        </p:txBody>
      </p:sp>
      <p:sp>
        <p:nvSpPr>
          <p:cNvPr id="6" name="Rezervirano mjesto podnožja 5">
            <a:extLst>
              <a:ext uri="{FF2B5EF4-FFF2-40B4-BE49-F238E27FC236}">
                <a16:creationId xmlns:a16="http://schemas.microsoft.com/office/drawing/2014/main" id="{2923E73E-F7DD-4C22-96D9-166B42E83443}"/>
              </a:ext>
            </a:extLst>
          </p:cNvPr>
          <p:cNvSpPr>
            <a:spLocks noGrp="1"/>
          </p:cNvSpPr>
          <p:nvPr>
            <p:ph type="ftr" sz="quarter" idx="11"/>
          </p:nvPr>
        </p:nvSpPr>
        <p:spPr/>
        <p:txBody>
          <a:bodyPr/>
          <a:lstStyle>
            <a:lvl1pPr>
              <a:defRPr/>
            </a:lvl1pPr>
          </a:lstStyle>
          <a:p>
            <a:endParaRPr lang="hr-HR" altLang="sr-Latn-RS"/>
          </a:p>
        </p:txBody>
      </p:sp>
      <p:sp>
        <p:nvSpPr>
          <p:cNvPr id="7" name="Rezervirano mjesto broja slajda 6">
            <a:extLst>
              <a:ext uri="{FF2B5EF4-FFF2-40B4-BE49-F238E27FC236}">
                <a16:creationId xmlns:a16="http://schemas.microsoft.com/office/drawing/2014/main" id="{D04ECDF5-B2A3-46F3-B08C-F09C28631DCC}"/>
              </a:ext>
            </a:extLst>
          </p:cNvPr>
          <p:cNvSpPr>
            <a:spLocks noGrp="1"/>
          </p:cNvSpPr>
          <p:nvPr>
            <p:ph type="sldNum" sz="quarter" idx="12"/>
          </p:nvPr>
        </p:nvSpPr>
        <p:spPr/>
        <p:txBody>
          <a:bodyPr/>
          <a:lstStyle>
            <a:lvl1pPr>
              <a:defRPr/>
            </a:lvl1pPr>
          </a:lstStyle>
          <a:p>
            <a:fld id="{76C1C80C-2B29-41DF-96E5-2D3755A0EEFA}" type="slidenum">
              <a:rPr lang="hr-HR" altLang="sr-Latn-RS"/>
              <a:pPr/>
              <a:t>‹#›</a:t>
            </a:fld>
            <a:endParaRPr lang="hr-HR" altLang="sr-Latn-RS"/>
          </a:p>
        </p:txBody>
      </p:sp>
    </p:spTree>
    <p:extLst>
      <p:ext uri="{BB962C8B-B14F-4D97-AF65-F5344CB8AC3E}">
        <p14:creationId xmlns:p14="http://schemas.microsoft.com/office/powerpoint/2010/main" val="33758763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lvl5pPr>
              <a:defRPr/>
            </a:lvl5pPr>
            <a:lvl6pPr>
              <a:defRPr/>
            </a:lvl6pPr>
            <a:lvl7pPr>
              <a:defRPr/>
            </a:lvl7pPr>
            <a:lvl8pPr>
              <a:defRPr/>
            </a:lvl8pPr>
            <a:lvl9pPr>
              <a:buFont typeface="Arial" pitchFamily="34" charset="0"/>
              <a:buChar char="•"/>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3A53CC2-229E-45B7-9D7C-B7BE30AA14DB}" type="datetime1">
              <a:rPr lang="hr-HR" smtClean="0"/>
              <a:pPr/>
              <a:t>18.1.2026.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6E04ABC9-629C-4666-B726-C20FA6E5AC0C}"/>
              </a:ext>
            </a:extLst>
          </p:cNvPr>
          <p:cNvSpPr>
            <a:spLocks noGrp="1"/>
          </p:cNvSpPr>
          <p:nvPr>
            <p:ph type="title"/>
          </p:nvPr>
        </p:nvSpPr>
        <p:spPr>
          <a:xfrm>
            <a:off x="630238" y="457200"/>
            <a:ext cx="2949575" cy="1600200"/>
          </a:xfrm>
        </p:spPr>
        <p:txBody>
          <a:bodyPr/>
          <a:lstStyle>
            <a:lvl1pPr>
              <a:defRPr sz="3200"/>
            </a:lvl1pPr>
          </a:lstStyle>
          <a:p>
            <a:r>
              <a:rPr lang="hr-HR"/>
              <a:t>Kliknite da biste uredili stil naslova matrice</a:t>
            </a:r>
          </a:p>
        </p:txBody>
      </p:sp>
      <p:sp>
        <p:nvSpPr>
          <p:cNvPr id="3" name="Rezervirano mjesto slike 2">
            <a:extLst>
              <a:ext uri="{FF2B5EF4-FFF2-40B4-BE49-F238E27FC236}">
                <a16:creationId xmlns:a16="http://schemas.microsoft.com/office/drawing/2014/main" id="{2A59FBBB-AA2D-44AC-8C19-5AEA6DC049D4}"/>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a:extLst>
              <a:ext uri="{FF2B5EF4-FFF2-40B4-BE49-F238E27FC236}">
                <a16:creationId xmlns:a16="http://schemas.microsoft.com/office/drawing/2014/main" id="{C97ADE77-36AA-4F9E-BCBB-3417903572A8}"/>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Kliknite da biste uredili matrice</a:t>
            </a:r>
          </a:p>
        </p:txBody>
      </p:sp>
      <p:sp>
        <p:nvSpPr>
          <p:cNvPr id="5" name="Rezervirano mjesto datuma 4">
            <a:extLst>
              <a:ext uri="{FF2B5EF4-FFF2-40B4-BE49-F238E27FC236}">
                <a16:creationId xmlns:a16="http://schemas.microsoft.com/office/drawing/2014/main" id="{D95AA448-D366-413C-A8FF-38862329846B}"/>
              </a:ext>
            </a:extLst>
          </p:cNvPr>
          <p:cNvSpPr>
            <a:spLocks noGrp="1"/>
          </p:cNvSpPr>
          <p:nvPr>
            <p:ph type="dt" sz="half" idx="10"/>
          </p:nvPr>
        </p:nvSpPr>
        <p:spPr/>
        <p:txBody>
          <a:bodyPr/>
          <a:lstStyle>
            <a:lvl1pPr>
              <a:defRPr/>
            </a:lvl1pPr>
          </a:lstStyle>
          <a:p>
            <a:endParaRPr lang="hr-HR" altLang="sr-Latn-RS"/>
          </a:p>
        </p:txBody>
      </p:sp>
      <p:sp>
        <p:nvSpPr>
          <p:cNvPr id="6" name="Rezervirano mjesto podnožja 5">
            <a:extLst>
              <a:ext uri="{FF2B5EF4-FFF2-40B4-BE49-F238E27FC236}">
                <a16:creationId xmlns:a16="http://schemas.microsoft.com/office/drawing/2014/main" id="{FFB2F59E-757B-4295-94E2-7DBF1A3EC619}"/>
              </a:ext>
            </a:extLst>
          </p:cNvPr>
          <p:cNvSpPr>
            <a:spLocks noGrp="1"/>
          </p:cNvSpPr>
          <p:nvPr>
            <p:ph type="ftr" sz="quarter" idx="11"/>
          </p:nvPr>
        </p:nvSpPr>
        <p:spPr/>
        <p:txBody>
          <a:bodyPr/>
          <a:lstStyle>
            <a:lvl1pPr>
              <a:defRPr/>
            </a:lvl1pPr>
          </a:lstStyle>
          <a:p>
            <a:endParaRPr lang="hr-HR" altLang="sr-Latn-RS"/>
          </a:p>
        </p:txBody>
      </p:sp>
      <p:sp>
        <p:nvSpPr>
          <p:cNvPr id="7" name="Rezervirano mjesto broja slajda 6">
            <a:extLst>
              <a:ext uri="{FF2B5EF4-FFF2-40B4-BE49-F238E27FC236}">
                <a16:creationId xmlns:a16="http://schemas.microsoft.com/office/drawing/2014/main" id="{55AD4C73-A2CA-4A04-981B-5721E9E2D9D5}"/>
              </a:ext>
            </a:extLst>
          </p:cNvPr>
          <p:cNvSpPr>
            <a:spLocks noGrp="1"/>
          </p:cNvSpPr>
          <p:nvPr>
            <p:ph type="sldNum" sz="quarter" idx="12"/>
          </p:nvPr>
        </p:nvSpPr>
        <p:spPr/>
        <p:txBody>
          <a:bodyPr/>
          <a:lstStyle>
            <a:lvl1pPr>
              <a:defRPr/>
            </a:lvl1pPr>
          </a:lstStyle>
          <a:p>
            <a:fld id="{4E33C1C5-5642-4D81-8698-01125A7B842F}" type="slidenum">
              <a:rPr lang="hr-HR" altLang="sr-Latn-RS"/>
              <a:pPr/>
              <a:t>‹#›</a:t>
            </a:fld>
            <a:endParaRPr lang="hr-HR" altLang="sr-Latn-RS"/>
          </a:p>
        </p:txBody>
      </p:sp>
    </p:spTree>
    <p:extLst>
      <p:ext uri="{BB962C8B-B14F-4D97-AF65-F5344CB8AC3E}">
        <p14:creationId xmlns:p14="http://schemas.microsoft.com/office/powerpoint/2010/main" val="5557385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23A2789-F35A-4605-9476-C690C884C581}"/>
              </a:ext>
            </a:extLst>
          </p:cNvPr>
          <p:cNvSpPr>
            <a:spLocks noGrp="1"/>
          </p:cNvSpPr>
          <p:nvPr>
            <p:ph type="title"/>
          </p:nvPr>
        </p:nvSpPr>
        <p:spPr/>
        <p:txBody>
          <a:bodyPr/>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701A77EA-0E79-497A-9A18-2C620C07683E}"/>
              </a:ext>
            </a:extLst>
          </p:cNvPr>
          <p:cNvSpPr>
            <a:spLocks noGrp="1"/>
          </p:cNvSpPr>
          <p:nvPr>
            <p:ph type="body" orient="vert" idx="1"/>
          </p:nvPr>
        </p:nvSpPr>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226298A7-2F3E-4C2C-968D-7CF6FE87EBC6}"/>
              </a:ext>
            </a:extLst>
          </p:cNvPr>
          <p:cNvSpPr>
            <a:spLocks noGrp="1"/>
          </p:cNvSpPr>
          <p:nvPr>
            <p:ph type="dt" sz="half" idx="10"/>
          </p:nvPr>
        </p:nvSpPr>
        <p:spPr/>
        <p:txBody>
          <a:bodyPr/>
          <a:lstStyle>
            <a:lvl1pPr>
              <a:defRPr/>
            </a:lvl1pPr>
          </a:lstStyle>
          <a:p>
            <a:endParaRPr lang="hr-HR" altLang="sr-Latn-RS"/>
          </a:p>
        </p:txBody>
      </p:sp>
      <p:sp>
        <p:nvSpPr>
          <p:cNvPr id="5" name="Rezervirano mjesto podnožja 4">
            <a:extLst>
              <a:ext uri="{FF2B5EF4-FFF2-40B4-BE49-F238E27FC236}">
                <a16:creationId xmlns:a16="http://schemas.microsoft.com/office/drawing/2014/main" id="{D05A8E0F-1A8B-4EDF-95EE-F866374A279E}"/>
              </a:ext>
            </a:extLst>
          </p:cNvPr>
          <p:cNvSpPr>
            <a:spLocks noGrp="1"/>
          </p:cNvSpPr>
          <p:nvPr>
            <p:ph type="ftr" sz="quarter" idx="11"/>
          </p:nvPr>
        </p:nvSpPr>
        <p:spPr/>
        <p:txBody>
          <a:bodyPr/>
          <a:lstStyle>
            <a:lvl1pPr>
              <a:defRPr/>
            </a:lvl1pPr>
          </a:lstStyle>
          <a:p>
            <a:endParaRPr lang="hr-HR" altLang="sr-Latn-RS"/>
          </a:p>
        </p:txBody>
      </p:sp>
      <p:sp>
        <p:nvSpPr>
          <p:cNvPr id="6" name="Rezervirano mjesto broja slajda 5">
            <a:extLst>
              <a:ext uri="{FF2B5EF4-FFF2-40B4-BE49-F238E27FC236}">
                <a16:creationId xmlns:a16="http://schemas.microsoft.com/office/drawing/2014/main" id="{B54C6805-B8FE-49C6-8213-541EA1EC8CC0}"/>
              </a:ext>
            </a:extLst>
          </p:cNvPr>
          <p:cNvSpPr>
            <a:spLocks noGrp="1"/>
          </p:cNvSpPr>
          <p:nvPr>
            <p:ph type="sldNum" sz="quarter" idx="12"/>
          </p:nvPr>
        </p:nvSpPr>
        <p:spPr/>
        <p:txBody>
          <a:bodyPr/>
          <a:lstStyle>
            <a:lvl1pPr>
              <a:defRPr/>
            </a:lvl1pPr>
          </a:lstStyle>
          <a:p>
            <a:fld id="{0387B05A-8A4D-42A0-9120-50C1A68792FB}" type="slidenum">
              <a:rPr lang="hr-HR" altLang="sr-Latn-RS"/>
              <a:pPr/>
              <a:t>‹#›</a:t>
            </a:fld>
            <a:endParaRPr lang="hr-HR" altLang="sr-Latn-RS"/>
          </a:p>
        </p:txBody>
      </p:sp>
    </p:spTree>
    <p:extLst>
      <p:ext uri="{BB962C8B-B14F-4D97-AF65-F5344CB8AC3E}">
        <p14:creationId xmlns:p14="http://schemas.microsoft.com/office/powerpoint/2010/main" val="36301283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a:extLst>
              <a:ext uri="{FF2B5EF4-FFF2-40B4-BE49-F238E27FC236}">
                <a16:creationId xmlns:a16="http://schemas.microsoft.com/office/drawing/2014/main" id="{EC87CA88-295E-482B-9CF9-11916D0C61C9}"/>
              </a:ext>
            </a:extLst>
          </p:cNvPr>
          <p:cNvSpPr>
            <a:spLocks noGrp="1"/>
          </p:cNvSpPr>
          <p:nvPr>
            <p:ph type="title" orient="vert"/>
          </p:nvPr>
        </p:nvSpPr>
        <p:spPr>
          <a:xfrm>
            <a:off x="6691313" y="96838"/>
            <a:ext cx="1919287" cy="5999162"/>
          </a:xfrm>
        </p:spPr>
        <p:txBody>
          <a:bodyPr vert="eaVert"/>
          <a:lstStyle/>
          <a:p>
            <a:r>
              <a:rPr lang="hr-HR"/>
              <a:t>Kliknite da biste uredili stil naslova matrice</a:t>
            </a:r>
          </a:p>
        </p:txBody>
      </p:sp>
      <p:sp>
        <p:nvSpPr>
          <p:cNvPr id="3" name="Rezervirano mjesto okomitog teksta 2">
            <a:extLst>
              <a:ext uri="{FF2B5EF4-FFF2-40B4-BE49-F238E27FC236}">
                <a16:creationId xmlns:a16="http://schemas.microsoft.com/office/drawing/2014/main" id="{E93B67D1-6FE9-4DC9-A904-816E6938793F}"/>
              </a:ext>
            </a:extLst>
          </p:cNvPr>
          <p:cNvSpPr>
            <a:spLocks noGrp="1"/>
          </p:cNvSpPr>
          <p:nvPr>
            <p:ph type="body" orient="vert" idx="1"/>
          </p:nvPr>
        </p:nvSpPr>
        <p:spPr>
          <a:xfrm>
            <a:off x="931863" y="96838"/>
            <a:ext cx="5607050" cy="5999162"/>
          </a:xfrm>
        </p:spPr>
        <p:txBody>
          <a:bodyPr vert="eaVert"/>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datuma 3">
            <a:extLst>
              <a:ext uri="{FF2B5EF4-FFF2-40B4-BE49-F238E27FC236}">
                <a16:creationId xmlns:a16="http://schemas.microsoft.com/office/drawing/2014/main" id="{9E2EE7FD-9294-403E-9E98-585AAA0E873E}"/>
              </a:ext>
            </a:extLst>
          </p:cNvPr>
          <p:cNvSpPr>
            <a:spLocks noGrp="1"/>
          </p:cNvSpPr>
          <p:nvPr>
            <p:ph type="dt" sz="half" idx="10"/>
          </p:nvPr>
        </p:nvSpPr>
        <p:spPr/>
        <p:txBody>
          <a:bodyPr/>
          <a:lstStyle>
            <a:lvl1pPr>
              <a:defRPr/>
            </a:lvl1pPr>
          </a:lstStyle>
          <a:p>
            <a:endParaRPr lang="hr-HR" altLang="sr-Latn-RS"/>
          </a:p>
        </p:txBody>
      </p:sp>
      <p:sp>
        <p:nvSpPr>
          <p:cNvPr id="5" name="Rezervirano mjesto podnožja 4">
            <a:extLst>
              <a:ext uri="{FF2B5EF4-FFF2-40B4-BE49-F238E27FC236}">
                <a16:creationId xmlns:a16="http://schemas.microsoft.com/office/drawing/2014/main" id="{F9C90F43-E227-4E7F-B918-2D730E67B261}"/>
              </a:ext>
            </a:extLst>
          </p:cNvPr>
          <p:cNvSpPr>
            <a:spLocks noGrp="1"/>
          </p:cNvSpPr>
          <p:nvPr>
            <p:ph type="ftr" sz="quarter" idx="11"/>
          </p:nvPr>
        </p:nvSpPr>
        <p:spPr/>
        <p:txBody>
          <a:bodyPr/>
          <a:lstStyle>
            <a:lvl1pPr>
              <a:defRPr/>
            </a:lvl1pPr>
          </a:lstStyle>
          <a:p>
            <a:endParaRPr lang="hr-HR" altLang="sr-Latn-RS"/>
          </a:p>
        </p:txBody>
      </p:sp>
      <p:sp>
        <p:nvSpPr>
          <p:cNvPr id="6" name="Rezervirano mjesto broja slajda 5">
            <a:extLst>
              <a:ext uri="{FF2B5EF4-FFF2-40B4-BE49-F238E27FC236}">
                <a16:creationId xmlns:a16="http://schemas.microsoft.com/office/drawing/2014/main" id="{1F0BF107-13B6-400E-A917-E081190FE0B6}"/>
              </a:ext>
            </a:extLst>
          </p:cNvPr>
          <p:cNvSpPr>
            <a:spLocks noGrp="1"/>
          </p:cNvSpPr>
          <p:nvPr>
            <p:ph type="sldNum" sz="quarter" idx="12"/>
          </p:nvPr>
        </p:nvSpPr>
        <p:spPr/>
        <p:txBody>
          <a:bodyPr/>
          <a:lstStyle>
            <a:lvl1pPr>
              <a:defRPr/>
            </a:lvl1pPr>
          </a:lstStyle>
          <a:p>
            <a:fld id="{4C0A2959-1258-4309-AB71-E83B851B6764}" type="slidenum">
              <a:rPr lang="hr-HR" altLang="sr-Latn-RS"/>
              <a:pPr/>
              <a:t>‹#›</a:t>
            </a:fld>
            <a:endParaRPr lang="hr-HR" altLang="sr-Latn-RS"/>
          </a:p>
        </p:txBody>
      </p:sp>
    </p:spTree>
    <p:extLst>
      <p:ext uri="{BB962C8B-B14F-4D97-AF65-F5344CB8AC3E}">
        <p14:creationId xmlns:p14="http://schemas.microsoft.com/office/powerpoint/2010/main" val="41181940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AndTx" preserve="1">
  <p:cSld name="Naslov, sadržaj i tekst">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E4F2D6-F339-49DD-9697-E4E66FFA7754}"/>
              </a:ext>
            </a:extLst>
          </p:cNvPr>
          <p:cNvSpPr>
            <a:spLocks noGrp="1"/>
          </p:cNvSpPr>
          <p:nvPr>
            <p:ph type="title"/>
          </p:nvPr>
        </p:nvSpPr>
        <p:spPr>
          <a:xfrm>
            <a:off x="931863" y="96838"/>
            <a:ext cx="7158037" cy="1412875"/>
          </a:xfrm>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38094DA1-9068-4022-977D-662F0806A7C2}"/>
              </a:ext>
            </a:extLst>
          </p:cNvPr>
          <p:cNvSpPr>
            <a:spLocks noGrp="1"/>
          </p:cNvSpPr>
          <p:nvPr>
            <p:ph sz="half" idx="1"/>
          </p:nvPr>
        </p:nvSpPr>
        <p:spPr>
          <a:xfrm>
            <a:off x="949325" y="1981200"/>
            <a:ext cx="3754438"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teksta 3">
            <a:extLst>
              <a:ext uri="{FF2B5EF4-FFF2-40B4-BE49-F238E27FC236}">
                <a16:creationId xmlns:a16="http://schemas.microsoft.com/office/drawing/2014/main" id="{2533303A-F969-48C0-B74C-4D73C90267C9}"/>
              </a:ext>
            </a:extLst>
          </p:cNvPr>
          <p:cNvSpPr>
            <a:spLocks noGrp="1"/>
          </p:cNvSpPr>
          <p:nvPr>
            <p:ph type="body" sz="half" idx="2"/>
          </p:nvPr>
        </p:nvSpPr>
        <p:spPr>
          <a:xfrm>
            <a:off x="4856163" y="1981200"/>
            <a:ext cx="3754437"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AE9B779A-4024-41F7-BCCC-B26ABF16B011}"/>
              </a:ext>
            </a:extLst>
          </p:cNvPr>
          <p:cNvSpPr>
            <a:spLocks noGrp="1"/>
          </p:cNvSpPr>
          <p:nvPr>
            <p:ph type="dt" sz="half" idx="10"/>
          </p:nvPr>
        </p:nvSpPr>
        <p:spPr>
          <a:xfrm>
            <a:off x="946150" y="6248400"/>
            <a:ext cx="1905000" cy="457200"/>
          </a:xfrm>
        </p:spPr>
        <p:txBody>
          <a:bodyPr/>
          <a:lstStyle>
            <a:lvl1pPr>
              <a:defRPr/>
            </a:lvl1pPr>
          </a:lstStyle>
          <a:p>
            <a:endParaRPr lang="hr-HR" altLang="sr-Latn-RS"/>
          </a:p>
        </p:txBody>
      </p:sp>
      <p:sp>
        <p:nvSpPr>
          <p:cNvPr id="6" name="Rezervirano mjesto podnožja 5">
            <a:extLst>
              <a:ext uri="{FF2B5EF4-FFF2-40B4-BE49-F238E27FC236}">
                <a16:creationId xmlns:a16="http://schemas.microsoft.com/office/drawing/2014/main" id="{5910EA09-1756-4696-AA64-C5DDCB6DE38A}"/>
              </a:ext>
            </a:extLst>
          </p:cNvPr>
          <p:cNvSpPr>
            <a:spLocks noGrp="1"/>
          </p:cNvSpPr>
          <p:nvPr>
            <p:ph type="ftr" sz="quarter" idx="11"/>
          </p:nvPr>
        </p:nvSpPr>
        <p:spPr>
          <a:xfrm>
            <a:off x="3352800" y="6248400"/>
            <a:ext cx="2895600" cy="457200"/>
          </a:xfrm>
        </p:spPr>
        <p:txBody>
          <a:bodyPr/>
          <a:lstStyle>
            <a:lvl1pPr>
              <a:defRPr/>
            </a:lvl1pPr>
          </a:lstStyle>
          <a:p>
            <a:endParaRPr lang="hr-HR" altLang="sr-Latn-RS"/>
          </a:p>
        </p:txBody>
      </p:sp>
      <p:sp>
        <p:nvSpPr>
          <p:cNvPr id="7" name="Rezervirano mjesto broja slajda 6">
            <a:extLst>
              <a:ext uri="{FF2B5EF4-FFF2-40B4-BE49-F238E27FC236}">
                <a16:creationId xmlns:a16="http://schemas.microsoft.com/office/drawing/2014/main" id="{74B32E10-2F87-4672-88B9-0B6E448B3529}"/>
              </a:ext>
            </a:extLst>
          </p:cNvPr>
          <p:cNvSpPr>
            <a:spLocks noGrp="1"/>
          </p:cNvSpPr>
          <p:nvPr>
            <p:ph type="sldNum" sz="quarter" idx="12"/>
          </p:nvPr>
        </p:nvSpPr>
        <p:spPr>
          <a:xfrm>
            <a:off x="6705600" y="6248400"/>
            <a:ext cx="1905000" cy="457200"/>
          </a:xfrm>
        </p:spPr>
        <p:txBody>
          <a:bodyPr/>
          <a:lstStyle>
            <a:lvl1pPr>
              <a:defRPr/>
            </a:lvl1pPr>
          </a:lstStyle>
          <a:p>
            <a:fld id="{61894D0A-8604-4225-BDD1-C77ABE04D921}" type="slidenum">
              <a:rPr lang="hr-HR" altLang="sr-Latn-RS"/>
              <a:pPr/>
              <a:t>‹#›</a:t>
            </a:fld>
            <a:endParaRPr lang="hr-HR" altLang="sr-Latn-RS"/>
          </a:p>
        </p:txBody>
      </p:sp>
    </p:spTree>
    <p:extLst>
      <p:ext uri="{BB962C8B-B14F-4D97-AF65-F5344CB8AC3E}">
        <p14:creationId xmlns:p14="http://schemas.microsoft.com/office/powerpoint/2010/main" val="324756300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Naslov, tekst i sadržaj">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4807B44-A91C-422C-8EBB-691814F81B74}"/>
              </a:ext>
            </a:extLst>
          </p:cNvPr>
          <p:cNvSpPr>
            <a:spLocks noGrp="1"/>
          </p:cNvSpPr>
          <p:nvPr>
            <p:ph type="title"/>
          </p:nvPr>
        </p:nvSpPr>
        <p:spPr>
          <a:xfrm>
            <a:off x="931863" y="96838"/>
            <a:ext cx="7158037" cy="1412875"/>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F58545D0-A66D-49E5-ADD3-CCBBDCBB4F9A}"/>
              </a:ext>
            </a:extLst>
          </p:cNvPr>
          <p:cNvSpPr>
            <a:spLocks noGrp="1"/>
          </p:cNvSpPr>
          <p:nvPr>
            <p:ph type="body" sz="half" idx="1"/>
          </p:nvPr>
        </p:nvSpPr>
        <p:spPr>
          <a:xfrm>
            <a:off x="949325" y="1981200"/>
            <a:ext cx="3754438"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890D2C39-5C54-4844-A595-7DCEEBF8ED37}"/>
              </a:ext>
            </a:extLst>
          </p:cNvPr>
          <p:cNvSpPr>
            <a:spLocks noGrp="1"/>
          </p:cNvSpPr>
          <p:nvPr>
            <p:ph sz="half" idx="2"/>
          </p:nvPr>
        </p:nvSpPr>
        <p:spPr>
          <a:xfrm>
            <a:off x="4856163" y="1981200"/>
            <a:ext cx="3754437"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datuma 4">
            <a:extLst>
              <a:ext uri="{FF2B5EF4-FFF2-40B4-BE49-F238E27FC236}">
                <a16:creationId xmlns:a16="http://schemas.microsoft.com/office/drawing/2014/main" id="{ACAD176B-3F78-491C-81FC-A6D4902142B5}"/>
              </a:ext>
            </a:extLst>
          </p:cNvPr>
          <p:cNvSpPr>
            <a:spLocks noGrp="1"/>
          </p:cNvSpPr>
          <p:nvPr>
            <p:ph type="dt" sz="half" idx="10"/>
          </p:nvPr>
        </p:nvSpPr>
        <p:spPr>
          <a:xfrm>
            <a:off x="946150" y="6248400"/>
            <a:ext cx="1905000" cy="457200"/>
          </a:xfrm>
        </p:spPr>
        <p:txBody>
          <a:bodyPr/>
          <a:lstStyle>
            <a:lvl1pPr>
              <a:defRPr/>
            </a:lvl1pPr>
          </a:lstStyle>
          <a:p>
            <a:endParaRPr lang="hr-HR" altLang="sr-Latn-RS"/>
          </a:p>
        </p:txBody>
      </p:sp>
      <p:sp>
        <p:nvSpPr>
          <p:cNvPr id="6" name="Rezervirano mjesto podnožja 5">
            <a:extLst>
              <a:ext uri="{FF2B5EF4-FFF2-40B4-BE49-F238E27FC236}">
                <a16:creationId xmlns:a16="http://schemas.microsoft.com/office/drawing/2014/main" id="{51C78B5D-FAC4-4D05-B3CF-49774F5D68ED}"/>
              </a:ext>
            </a:extLst>
          </p:cNvPr>
          <p:cNvSpPr>
            <a:spLocks noGrp="1"/>
          </p:cNvSpPr>
          <p:nvPr>
            <p:ph type="ftr" sz="quarter" idx="11"/>
          </p:nvPr>
        </p:nvSpPr>
        <p:spPr>
          <a:xfrm>
            <a:off x="3352800" y="6248400"/>
            <a:ext cx="2895600" cy="457200"/>
          </a:xfrm>
        </p:spPr>
        <p:txBody>
          <a:bodyPr/>
          <a:lstStyle>
            <a:lvl1pPr>
              <a:defRPr/>
            </a:lvl1pPr>
          </a:lstStyle>
          <a:p>
            <a:endParaRPr lang="hr-HR" altLang="sr-Latn-RS"/>
          </a:p>
        </p:txBody>
      </p:sp>
      <p:sp>
        <p:nvSpPr>
          <p:cNvPr id="7" name="Rezervirano mjesto broja slajda 6">
            <a:extLst>
              <a:ext uri="{FF2B5EF4-FFF2-40B4-BE49-F238E27FC236}">
                <a16:creationId xmlns:a16="http://schemas.microsoft.com/office/drawing/2014/main" id="{98465036-0735-40ED-956D-197B02F94D8E}"/>
              </a:ext>
            </a:extLst>
          </p:cNvPr>
          <p:cNvSpPr>
            <a:spLocks noGrp="1"/>
          </p:cNvSpPr>
          <p:nvPr>
            <p:ph type="sldNum" sz="quarter" idx="12"/>
          </p:nvPr>
        </p:nvSpPr>
        <p:spPr>
          <a:xfrm>
            <a:off x="6705600" y="6248400"/>
            <a:ext cx="1905000" cy="457200"/>
          </a:xfrm>
        </p:spPr>
        <p:txBody>
          <a:bodyPr/>
          <a:lstStyle>
            <a:lvl1pPr>
              <a:defRPr/>
            </a:lvl1pPr>
          </a:lstStyle>
          <a:p>
            <a:fld id="{85B4CA05-A135-46EC-B33F-0D93D77ED2DE}" type="slidenum">
              <a:rPr lang="hr-HR" altLang="sr-Latn-RS"/>
              <a:pPr/>
              <a:t>‹#›</a:t>
            </a:fld>
            <a:endParaRPr lang="hr-HR" altLang="sr-Latn-RS"/>
          </a:p>
        </p:txBody>
      </p:sp>
    </p:spTree>
    <p:extLst>
      <p:ext uri="{BB962C8B-B14F-4D97-AF65-F5344CB8AC3E}">
        <p14:creationId xmlns:p14="http://schemas.microsoft.com/office/powerpoint/2010/main" val="11217218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reserve="1">
  <p:cSld name="Naslov, tekst i dva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630575E-EF96-4927-9F19-8358C27D6289}"/>
              </a:ext>
            </a:extLst>
          </p:cNvPr>
          <p:cNvSpPr>
            <a:spLocks noGrp="1"/>
          </p:cNvSpPr>
          <p:nvPr>
            <p:ph type="title"/>
          </p:nvPr>
        </p:nvSpPr>
        <p:spPr>
          <a:xfrm>
            <a:off x="931863" y="96838"/>
            <a:ext cx="7158037" cy="1412875"/>
          </a:xfrm>
        </p:spPr>
        <p:txBody>
          <a:bodyPr/>
          <a:lstStyle/>
          <a:p>
            <a:r>
              <a:rPr lang="hr-HR"/>
              <a:t>Kliknite da biste uredili stil naslova matrice</a:t>
            </a:r>
          </a:p>
        </p:txBody>
      </p:sp>
      <p:sp>
        <p:nvSpPr>
          <p:cNvPr id="3" name="Rezervirano mjesto teksta 2">
            <a:extLst>
              <a:ext uri="{FF2B5EF4-FFF2-40B4-BE49-F238E27FC236}">
                <a16:creationId xmlns:a16="http://schemas.microsoft.com/office/drawing/2014/main" id="{20351D5C-A1C2-4025-BEF7-5FE239B43DA4}"/>
              </a:ext>
            </a:extLst>
          </p:cNvPr>
          <p:cNvSpPr>
            <a:spLocks noGrp="1"/>
          </p:cNvSpPr>
          <p:nvPr>
            <p:ph type="body" sz="half" idx="1"/>
          </p:nvPr>
        </p:nvSpPr>
        <p:spPr>
          <a:xfrm>
            <a:off x="949325" y="1981200"/>
            <a:ext cx="3754438" cy="41148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25D023A3-0AD8-43F4-A702-366DD1565900}"/>
              </a:ext>
            </a:extLst>
          </p:cNvPr>
          <p:cNvSpPr>
            <a:spLocks noGrp="1"/>
          </p:cNvSpPr>
          <p:nvPr>
            <p:ph sz="quarter" idx="2"/>
          </p:nvPr>
        </p:nvSpPr>
        <p:spPr>
          <a:xfrm>
            <a:off x="4856163" y="1981200"/>
            <a:ext cx="3754437" cy="1981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sadržaja 4">
            <a:extLst>
              <a:ext uri="{FF2B5EF4-FFF2-40B4-BE49-F238E27FC236}">
                <a16:creationId xmlns:a16="http://schemas.microsoft.com/office/drawing/2014/main" id="{FF300B50-CCF9-430D-9036-78E2EAA721DA}"/>
              </a:ext>
            </a:extLst>
          </p:cNvPr>
          <p:cNvSpPr>
            <a:spLocks noGrp="1"/>
          </p:cNvSpPr>
          <p:nvPr>
            <p:ph sz="quarter" idx="3"/>
          </p:nvPr>
        </p:nvSpPr>
        <p:spPr>
          <a:xfrm>
            <a:off x="4856163" y="4114800"/>
            <a:ext cx="3754437" cy="1981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datuma 5">
            <a:extLst>
              <a:ext uri="{FF2B5EF4-FFF2-40B4-BE49-F238E27FC236}">
                <a16:creationId xmlns:a16="http://schemas.microsoft.com/office/drawing/2014/main" id="{5811110A-BE4F-4F14-BF8B-5BFE4A8C938C}"/>
              </a:ext>
            </a:extLst>
          </p:cNvPr>
          <p:cNvSpPr>
            <a:spLocks noGrp="1"/>
          </p:cNvSpPr>
          <p:nvPr>
            <p:ph type="dt" sz="half" idx="10"/>
          </p:nvPr>
        </p:nvSpPr>
        <p:spPr>
          <a:xfrm>
            <a:off x="946150" y="6248400"/>
            <a:ext cx="1905000" cy="457200"/>
          </a:xfrm>
        </p:spPr>
        <p:txBody>
          <a:bodyPr/>
          <a:lstStyle>
            <a:lvl1pPr>
              <a:defRPr/>
            </a:lvl1pPr>
          </a:lstStyle>
          <a:p>
            <a:endParaRPr lang="hr-HR" altLang="sr-Latn-RS"/>
          </a:p>
        </p:txBody>
      </p:sp>
      <p:sp>
        <p:nvSpPr>
          <p:cNvPr id="7" name="Rezervirano mjesto podnožja 6">
            <a:extLst>
              <a:ext uri="{FF2B5EF4-FFF2-40B4-BE49-F238E27FC236}">
                <a16:creationId xmlns:a16="http://schemas.microsoft.com/office/drawing/2014/main" id="{29D1FDA4-95E9-4A11-BA0F-17D480E4EE73}"/>
              </a:ext>
            </a:extLst>
          </p:cNvPr>
          <p:cNvSpPr>
            <a:spLocks noGrp="1"/>
          </p:cNvSpPr>
          <p:nvPr>
            <p:ph type="ftr" sz="quarter" idx="11"/>
          </p:nvPr>
        </p:nvSpPr>
        <p:spPr>
          <a:xfrm>
            <a:off x="3352800" y="6248400"/>
            <a:ext cx="2895600" cy="457200"/>
          </a:xfrm>
        </p:spPr>
        <p:txBody>
          <a:bodyPr/>
          <a:lstStyle>
            <a:lvl1pPr>
              <a:defRPr/>
            </a:lvl1pPr>
          </a:lstStyle>
          <a:p>
            <a:endParaRPr lang="hr-HR" altLang="sr-Latn-RS"/>
          </a:p>
        </p:txBody>
      </p:sp>
      <p:sp>
        <p:nvSpPr>
          <p:cNvPr id="8" name="Rezervirano mjesto broja slajda 7">
            <a:extLst>
              <a:ext uri="{FF2B5EF4-FFF2-40B4-BE49-F238E27FC236}">
                <a16:creationId xmlns:a16="http://schemas.microsoft.com/office/drawing/2014/main" id="{6F93632E-7F98-4BCF-A66B-8B2C87BF5EB0}"/>
              </a:ext>
            </a:extLst>
          </p:cNvPr>
          <p:cNvSpPr>
            <a:spLocks noGrp="1"/>
          </p:cNvSpPr>
          <p:nvPr>
            <p:ph type="sldNum" sz="quarter" idx="12"/>
          </p:nvPr>
        </p:nvSpPr>
        <p:spPr>
          <a:xfrm>
            <a:off x="6705600" y="6248400"/>
            <a:ext cx="1905000" cy="457200"/>
          </a:xfrm>
        </p:spPr>
        <p:txBody>
          <a:bodyPr/>
          <a:lstStyle>
            <a:lvl1pPr>
              <a:defRPr/>
            </a:lvl1pPr>
          </a:lstStyle>
          <a:p>
            <a:fld id="{CA5F882F-CE2D-44DB-A6A9-957E02DF257D}" type="slidenum">
              <a:rPr lang="hr-HR" altLang="sr-Latn-RS"/>
              <a:pPr/>
              <a:t>‹#›</a:t>
            </a:fld>
            <a:endParaRPr lang="hr-HR" altLang="sr-Latn-RS"/>
          </a:p>
        </p:txBody>
      </p:sp>
    </p:spTree>
    <p:extLst>
      <p:ext uri="{BB962C8B-B14F-4D97-AF65-F5344CB8AC3E}">
        <p14:creationId xmlns:p14="http://schemas.microsoft.com/office/powerpoint/2010/main" val="16574115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Naslov i četiri sadržaja">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58AFB37E-CFA8-41BF-A5B8-DC9066294363}"/>
              </a:ext>
            </a:extLst>
          </p:cNvPr>
          <p:cNvSpPr>
            <a:spLocks noGrp="1"/>
          </p:cNvSpPr>
          <p:nvPr>
            <p:ph type="title" sz="quarter"/>
          </p:nvPr>
        </p:nvSpPr>
        <p:spPr>
          <a:xfrm>
            <a:off x="931863" y="96838"/>
            <a:ext cx="7158037" cy="1412875"/>
          </a:xfrm>
        </p:spPr>
        <p:txBody>
          <a:bodyPr/>
          <a:lstStyle/>
          <a:p>
            <a:r>
              <a:rPr lang="hr-HR"/>
              <a:t>Kliknite da biste uredili stil naslova matrice</a:t>
            </a:r>
          </a:p>
        </p:txBody>
      </p:sp>
      <p:sp>
        <p:nvSpPr>
          <p:cNvPr id="3" name="Rezervirano mjesto sadržaja 2">
            <a:extLst>
              <a:ext uri="{FF2B5EF4-FFF2-40B4-BE49-F238E27FC236}">
                <a16:creationId xmlns:a16="http://schemas.microsoft.com/office/drawing/2014/main" id="{2482354B-DC0F-449D-BAAA-B631C20815B1}"/>
              </a:ext>
            </a:extLst>
          </p:cNvPr>
          <p:cNvSpPr>
            <a:spLocks noGrp="1"/>
          </p:cNvSpPr>
          <p:nvPr>
            <p:ph sz="quarter" idx="1"/>
          </p:nvPr>
        </p:nvSpPr>
        <p:spPr>
          <a:xfrm>
            <a:off x="949325" y="1981200"/>
            <a:ext cx="3754438" cy="1981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4" name="Rezervirano mjesto sadržaja 3">
            <a:extLst>
              <a:ext uri="{FF2B5EF4-FFF2-40B4-BE49-F238E27FC236}">
                <a16:creationId xmlns:a16="http://schemas.microsoft.com/office/drawing/2014/main" id="{82B0B261-B00D-4EC5-96BD-F0CC691D828D}"/>
              </a:ext>
            </a:extLst>
          </p:cNvPr>
          <p:cNvSpPr>
            <a:spLocks noGrp="1"/>
          </p:cNvSpPr>
          <p:nvPr>
            <p:ph sz="quarter" idx="2"/>
          </p:nvPr>
        </p:nvSpPr>
        <p:spPr>
          <a:xfrm>
            <a:off x="4856163" y="1981200"/>
            <a:ext cx="3754437" cy="1981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5" name="Rezervirano mjesto sadržaja 4">
            <a:extLst>
              <a:ext uri="{FF2B5EF4-FFF2-40B4-BE49-F238E27FC236}">
                <a16:creationId xmlns:a16="http://schemas.microsoft.com/office/drawing/2014/main" id="{C6201E26-D0CD-42CD-B373-3FAA3D8B0D2E}"/>
              </a:ext>
            </a:extLst>
          </p:cNvPr>
          <p:cNvSpPr>
            <a:spLocks noGrp="1"/>
          </p:cNvSpPr>
          <p:nvPr>
            <p:ph sz="quarter" idx="3"/>
          </p:nvPr>
        </p:nvSpPr>
        <p:spPr>
          <a:xfrm>
            <a:off x="949325" y="4114800"/>
            <a:ext cx="3754438" cy="1981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6" name="Rezervirano mjesto sadržaja 5">
            <a:extLst>
              <a:ext uri="{FF2B5EF4-FFF2-40B4-BE49-F238E27FC236}">
                <a16:creationId xmlns:a16="http://schemas.microsoft.com/office/drawing/2014/main" id="{C467A870-E221-407D-919D-90D68F585C30}"/>
              </a:ext>
            </a:extLst>
          </p:cNvPr>
          <p:cNvSpPr>
            <a:spLocks noGrp="1"/>
          </p:cNvSpPr>
          <p:nvPr>
            <p:ph sz="quarter" idx="4"/>
          </p:nvPr>
        </p:nvSpPr>
        <p:spPr>
          <a:xfrm>
            <a:off x="4856163" y="4114800"/>
            <a:ext cx="3754437" cy="1981200"/>
          </a:xfrm>
        </p:spPr>
        <p:txBody>
          <a:bodyPr/>
          <a:lstStyle/>
          <a:p>
            <a:pPr lvl="0"/>
            <a:r>
              <a:rPr lang="hr-HR"/>
              <a:t>Kliknite da biste uredili matrice</a:t>
            </a:r>
          </a:p>
          <a:p>
            <a:pPr lvl="1"/>
            <a:r>
              <a:rPr lang="hr-HR"/>
              <a:t>Druga razina</a:t>
            </a:r>
          </a:p>
          <a:p>
            <a:pPr lvl="2"/>
            <a:r>
              <a:rPr lang="hr-HR"/>
              <a:t>Treća razina</a:t>
            </a:r>
          </a:p>
          <a:p>
            <a:pPr lvl="3"/>
            <a:r>
              <a:rPr lang="hr-HR"/>
              <a:t>Četvrta razina</a:t>
            </a:r>
          </a:p>
          <a:p>
            <a:pPr lvl="4"/>
            <a:r>
              <a:rPr lang="hr-HR"/>
              <a:t>Peta razina stilove teksta</a:t>
            </a:r>
          </a:p>
        </p:txBody>
      </p:sp>
      <p:sp>
        <p:nvSpPr>
          <p:cNvPr id="7" name="Rezervirano mjesto datuma 6">
            <a:extLst>
              <a:ext uri="{FF2B5EF4-FFF2-40B4-BE49-F238E27FC236}">
                <a16:creationId xmlns:a16="http://schemas.microsoft.com/office/drawing/2014/main" id="{97E9EBA6-767D-4F42-835D-83B3078DB5CB}"/>
              </a:ext>
            </a:extLst>
          </p:cNvPr>
          <p:cNvSpPr>
            <a:spLocks noGrp="1"/>
          </p:cNvSpPr>
          <p:nvPr>
            <p:ph type="dt" sz="half" idx="10"/>
          </p:nvPr>
        </p:nvSpPr>
        <p:spPr>
          <a:xfrm>
            <a:off x="946150" y="6248400"/>
            <a:ext cx="1905000" cy="457200"/>
          </a:xfrm>
        </p:spPr>
        <p:txBody>
          <a:bodyPr/>
          <a:lstStyle>
            <a:lvl1pPr>
              <a:defRPr/>
            </a:lvl1pPr>
          </a:lstStyle>
          <a:p>
            <a:endParaRPr lang="hr-HR" altLang="sr-Latn-RS"/>
          </a:p>
        </p:txBody>
      </p:sp>
      <p:sp>
        <p:nvSpPr>
          <p:cNvPr id="8" name="Rezervirano mjesto podnožja 7">
            <a:extLst>
              <a:ext uri="{FF2B5EF4-FFF2-40B4-BE49-F238E27FC236}">
                <a16:creationId xmlns:a16="http://schemas.microsoft.com/office/drawing/2014/main" id="{52F5D2B3-573B-43B5-AB2D-BE83D6080765}"/>
              </a:ext>
            </a:extLst>
          </p:cNvPr>
          <p:cNvSpPr>
            <a:spLocks noGrp="1"/>
          </p:cNvSpPr>
          <p:nvPr>
            <p:ph type="ftr" sz="quarter" idx="11"/>
          </p:nvPr>
        </p:nvSpPr>
        <p:spPr>
          <a:xfrm>
            <a:off x="3352800" y="6248400"/>
            <a:ext cx="2895600" cy="457200"/>
          </a:xfrm>
        </p:spPr>
        <p:txBody>
          <a:bodyPr/>
          <a:lstStyle>
            <a:lvl1pPr>
              <a:defRPr/>
            </a:lvl1pPr>
          </a:lstStyle>
          <a:p>
            <a:endParaRPr lang="hr-HR" altLang="sr-Latn-RS"/>
          </a:p>
        </p:txBody>
      </p:sp>
      <p:sp>
        <p:nvSpPr>
          <p:cNvPr id="9" name="Rezervirano mjesto broja slajda 8">
            <a:extLst>
              <a:ext uri="{FF2B5EF4-FFF2-40B4-BE49-F238E27FC236}">
                <a16:creationId xmlns:a16="http://schemas.microsoft.com/office/drawing/2014/main" id="{3E079ABA-D920-44B3-80FC-4DD5E81ED659}"/>
              </a:ext>
            </a:extLst>
          </p:cNvPr>
          <p:cNvSpPr>
            <a:spLocks noGrp="1"/>
          </p:cNvSpPr>
          <p:nvPr>
            <p:ph type="sldNum" sz="quarter" idx="12"/>
          </p:nvPr>
        </p:nvSpPr>
        <p:spPr>
          <a:xfrm>
            <a:off x="6705600" y="6248400"/>
            <a:ext cx="1905000" cy="457200"/>
          </a:xfrm>
        </p:spPr>
        <p:txBody>
          <a:bodyPr/>
          <a:lstStyle>
            <a:lvl1pPr>
              <a:defRPr/>
            </a:lvl1pPr>
          </a:lstStyle>
          <a:p>
            <a:fld id="{E74D3126-FEC3-4DA5-B3AC-6E1CA933934B}" type="slidenum">
              <a:rPr lang="hr-HR" altLang="sr-Latn-RS"/>
              <a:pPr/>
              <a:t>‹#›</a:t>
            </a:fld>
            <a:endParaRPr lang="hr-HR" altLang="sr-Latn-RS"/>
          </a:p>
        </p:txBody>
      </p:sp>
    </p:spTree>
    <p:extLst>
      <p:ext uri="{BB962C8B-B14F-4D97-AF65-F5344CB8AC3E}">
        <p14:creationId xmlns:p14="http://schemas.microsoft.com/office/powerpoint/2010/main" val="4237952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256263B3-D36C-43B1-B344-D348C7AE9C4D}"/>
              </a:ext>
            </a:extLst>
          </p:cNvPr>
          <p:cNvGrpSpPr>
            <a:grpSpLocks/>
          </p:cNvGrpSpPr>
          <p:nvPr/>
        </p:nvGrpSpPr>
        <p:grpSpPr bwMode="auto">
          <a:xfrm>
            <a:off x="-8640" y="-8641"/>
            <a:ext cx="9169920" cy="6875282"/>
            <a:chOff x="-8466" y="-8468"/>
            <a:chExt cx="9169804" cy="6874935"/>
          </a:xfrm>
        </p:grpSpPr>
        <p:cxnSp>
          <p:nvCxnSpPr>
            <p:cNvPr id="5" name="Straight Connector 18">
              <a:extLst>
                <a:ext uri="{FF2B5EF4-FFF2-40B4-BE49-F238E27FC236}">
                  <a16:creationId xmlns:a16="http://schemas.microsoft.com/office/drawing/2014/main" id="{23F4692A-5FB9-4B9B-9817-CE80F795E2B3}"/>
                </a:ext>
              </a:extLst>
            </p:cNvPr>
            <p:cNvCxnSpPr/>
            <p:nvPr/>
          </p:nvCxnSpPr>
          <p:spPr>
            <a:xfrm flipV="1">
              <a:off x="5130829" y="4174961"/>
              <a:ext cx="4021869" cy="268286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19">
              <a:extLst>
                <a:ext uri="{FF2B5EF4-FFF2-40B4-BE49-F238E27FC236}">
                  <a16:creationId xmlns:a16="http://schemas.microsoft.com/office/drawing/2014/main" id="{D8F69850-D9B1-418A-A4AD-5E9B5AC15A13}"/>
                </a:ext>
              </a:extLst>
            </p:cNvPr>
            <p:cNvCxnSpPr/>
            <p:nvPr/>
          </p:nvCxnSpPr>
          <p:spPr>
            <a:xfrm>
              <a:off x="7043125" y="172"/>
              <a:ext cx="1218225" cy="6857654"/>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20">
              <a:extLst>
                <a:ext uri="{FF2B5EF4-FFF2-40B4-BE49-F238E27FC236}">
                  <a16:creationId xmlns:a16="http://schemas.microsoft.com/office/drawing/2014/main" id="{6A6B2856-B0E2-4BF2-BDF6-61FBCAD20E80}"/>
                </a:ext>
              </a:extLst>
            </p:cNvPr>
            <p:cNvSpPr/>
            <p:nvPr/>
          </p:nvSpPr>
          <p:spPr>
            <a:xfrm>
              <a:off x="6891927" y="172"/>
              <a:ext cx="2269411" cy="6866295"/>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21">
              <a:extLst>
                <a:ext uri="{FF2B5EF4-FFF2-40B4-BE49-F238E27FC236}">
                  <a16:creationId xmlns:a16="http://schemas.microsoft.com/office/drawing/2014/main" id="{2ED22DBA-BF7E-45A4-9CE8-A95C92B32DCE}"/>
                </a:ext>
              </a:extLst>
            </p:cNvPr>
            <p:cNvSpPr/>
            <p:nvPr/>
          </p:nvSpPr>
          <p:spPr>
            <a:xfrm>
              <a:off x="7205843" y="-8468"/>
              <a:ext cx="1946855" cy="6866295"/>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2">
              <a:extLst>
                <a:ext uri="{FF2B5EF4-FFF2-40B4-BE49-F238E27FC236}">
                  <a16:creationId xmlns:a16="http://schemas.microsoft.com/office/drawing/2014/main" id="{144A61BE-0761-44D7-A8C9-B44AAD26BA71}"/>
                </a:ext>
              </a:extLst>
            </p:cNvPr>
            <p:cNvSpPr/>
            <p:nvPr/>
          </p:nvSpPr>
          <p:spPr>
            <a:xfrm>
              <a:off x="6638490" y="3920066"/>
              <a:ext cx="2512769" cy="2937760"/>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3">
              <a:extLst>
                <a:ext uri="{FF2B5EF4-FFF2-40B4-BE49-F238E27FC236}">
                  <a16:creationId xmlns:a16="http://schemas.microsoft.com/office/drawing/2014/main" id="{6544FB30-987B-43CE-BA59-5A8E4D340838}"/>
                </a:ext>
              </a:extLst>
            </p:cNvPr>
            <p:cNvSpPr/>
            <p:nvPr/>
          </p:nvSpPr>
          <p:spPr>
            <a:xfrm>
              <a:off x="7010005" y="-8468"/>
              <a:ext cx="2142693" cy="6866295"/>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4">
              <a:extLst>
                <a:ext uri="{FF2B5EF4-FFF2-40B4-BE49-F238E27FC236}">
                  <a16:creationId xmlns:a16="http://schemas.microsoft.com/office/drawing/2014/main" id="{AB91C1ED-B8DC-48C0-AF11-603A4D9E1A92}"/>
                </a:ext>
              </a:extLst>
            </p:cNvPr>
            <p:cNvSpPr/>
            <p:nvPr/>
          </p:nvSpPr>
          <p:spPr>
            <a:xfrm>
              <a:off x="8295909" y="-8468"/>
              <a:ext cx="856789" cy="6866295"/>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5">
              <a:extLst>
                <a:ext uri="{FF2B5EF4-FFF2-40B4-BE49-F238E27FC236}">
                  <a16:creationId xmlns:a16="http://schemas.microsoft.com/office/drawing/2014/main" id="{8855DF73-F341-458D-8DEC-1E377416E343}"/>
                </a:ext>
              </a:extLst>
            </p:cNvPr>
            <p:cNvSpPr/>
            <p:nvPr/>
          </p:nvSpPr>
          <p:spPr>
            <a:xfrm>
              <a:off x="8077032" y="-8468"/>
              <a:ext cx="1067026" cy="6866295"/>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6">
              <a:extLst>
                <a:ext uri="{FF2B5EF4-FFF2-40B4-BE49-F238E27FC236}">
                  <a16:creationId xmlns:a16="http://schemas.microsoft.com/office/drawing/2014/main" id="{7D7ADD8D-2AD3-405B-A097-D17B726B0C79}"/>
                </a:ext>
              </a:extLst>
            </p:cNvPr>
            <p:cNvSpPr/>
            <p:nvPr/>
          </p:nvSpPr>
          <p:spPr>
            <a:xfrm>
              <a:off x="8059752" y="4893559"/>
              <a:ext cx="10943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22950414-DCB2-41DC-A1E9-65A0A32872E5}"/>
                </a:ext>
              </a:extLst>
            </p:cNvPr>
            <p:cNvSpPr/>
            <p:nvPr/>
          </p:nvSpPr>
          <p:spPr>
            <a:xfrm>
              <a:off x="-8466" y="-8468"/>
              <a:ext cx="863989" cy="5698391"/>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6" y="2404534"/>
            <a:ext cx="5826719" cy="1646302"/>
          </a:xfrm>
        </p:spPr>
        <p:txBody>
          <a:bodyPr anchor="b">
            <a:noAutofit/>
          </a:bodyPr>
          <a:lstStyle>
            <a:lvl1pPr algn="r">
              <a:defRPr sz="5399">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130596" y="4050835"/>
            <a:ext cx="5826719" cy="1096899"/>
          </a:xfrm>
        </p:spPr>
        <p:txBody>
          <a:bodyPr/>
          <a:lstStyle>
            <a:lvl1pPr marL="0" indent="0" algn="r">
              <a:buNone/>
              <a:defRPr>
                <a:solidFill>
                  <a:schemeClr val="tx1">
                    <a:lumMod val="50000"/>
                    <a:lumOff val="50000"/>
                  </a:schemeClr>
                </a:solidFill>
              </a:defRPr>
            </a:lvl1pPr>
            <a:lvl2pPr marL="457153" indent="0" algn="ctr">
              <a:buNone/>
              <a:defRPr>
                <a:solidFill>
                  <a:schemeClr val="tx1">
                    <a:tint val="75000"/>
                  </a:schemeClr>
                </a:solidFill>
              </a:defRPr>
            </a:lvl2pPr>
            <a:lvl3pPr marL="914305" indent="0" algn="ctr">
              <a:buNone/>
              <a:defRPr>
                <a:solidFill>
                  <a:schemeClr val="tx1">
                    <a:tint val="75000"/>
                  </a:schemeClr>
                </a:solidFill>
              </a:defRPr>
            </a:lvl3pPr>
            <a:lvl4pPr marL="1371458" indent="0" algn="ctr">
              <a:buNone/>
              <a:defRPr>
                <a:solidFill>
                  <a:schemeClr val="tx1">
                    <a:tint val="75000"/>
                  </a:schemeClr>
                </a:solidFill>
              </a:defRPr>
            </a:lvl4pPr>
            <a:lvl5pPr marL="1828610" indent="0" algn="ctr">
              <a:buNone/>
              <a:defRPr>
                <a:solidFill>
                  <a:schemeClr val="tx1">
                    <a:tint val="75000"/>
                  </a:schemeClr>
                </a:solidFill>
              </a:defRPr>
            </a:lvl5pPr>
            <a:lvl6pPr marL="2285763" indent="0" algn="ctr">
              <a:buNone/>
              <a:defRPr>
                <a:solidFill>
                  <a:schemeClr val="tx1">
                    <a:tint val="75000"/>
                  </a:schemeClr>
                </a:solidFill>
              </a:defRPr>
            </a:lvl6pPr>
            <a:lvl7pPr marL="2742915" indent="0" algn="ctr">
              <a:buNone/>
              <a:defRPr>
                <a:solidFill>
                  <a:schemeClr val="tx1">
                    <a:tint val="75000"/>
                  </a:schemeClr>
                </a:solidFill>
              </a:defRPr>
            </a:lvl7pPr>
            <a:lvl8pPr marL="3200068" indent="0" algn="ctr">
              <a:buNone/>
              <a:defRPr>
                <a:solidFill>
                  <a:schemeClr val="tx1">
                    <a:tint val="75000"/>
                  </a:schemeClr>
                </a:solidFill>
              </a:defRPr>
            </a:lvl8pPr>
            <a:lvl9pPr marL="3657220" indent="0" algn="ctr">
              <a:buNone/>
              <a:defRPr>
                <a:solidFill>
                  <a:schemeClr val="tx1">
                    <a:tint val="75000"/>
                  </a:schemeClr>
                </a:solidFill>
              </a:defRPr>
            </a:lvl9pPr>
          </a:lstStyle>
          <a:p>
            <a:r>
              <a:rPr lang="en-US"/>
              <a:t>Click to edit Master subtitle style</a:t>
            </a:r>
            <a:endParaRPr lang="en-US" dirty="0"/>
          </a:p>
        </p:txBody>
      </p:sp>
      <p:sp>
        <p:nvSpPr>
          <p:cNvPr id="15" name="Date Placeholder 3">
            <a:extLst>
              <a:ext uri="{FF2B5EF4-FFF2-40B4-BE49-F238E27FC236}">
                <a16:creationId xmlns:a16="http://schemas.microsoft.com/office/drawing/2014/main" id="{36428399-C0E7-4B2C-8BBD-B5FBBA180325}"/>
              </a:ext>
            </a:extLst>
          </p:cNvPr>
          <p:cNvSpPr>
            <a:spLocks noGrp="1"/>
          </p:cNvSpPr>
          <p:nvPr>
            <p:ph type="dt" sz="half" idx="10"/>
          </p:nvPr>
        </p:nvSpPr>
        <p:spPr/>
        <p:txBody>
          <a:bodyPr/>
          <a:lstStyle>
            <a:lvl1pPr>
              <a:defRPr/>
            </a:lvl1pPr>
          </a:lstStyle>
          <a:p>
            <a:pPr>
              <a:defRPr/>
            </a:pPr>
            <a:endParaRPr lang="hr-HR" altLang="sr-Latn-RS"/>
          </a:p>
        </p:txBody>
      </p:sp>
      <p:sp>
        <p:nvSpPr>
          <p:cNvPr id="16" name="Footer Placeholder 4">
            <a:extLst>
              <a:ext uri="{FF2B5EF4-FFF2-40B4-BE49-F238E27FC236}">
                <a16:creationId xmlns:a16="http://schemas.microsoft.com/office/drawing/2014/main" id="{E79B4A23-9C1E-426E-B2DD-3A06650422BE}"/>
              </a:ext>
            </a:extLst>
          </p:cNvPr>
          <p:cNvSpPr>
            <a:spLocks noGrp="1"/>
          </p:cNvSpPr>
          <p:nvPr>
            <p:ph type="ftr" sz="quarter" idx="11"/>
          </p:nvPr>
        </p:nvSpPr>
        <p:spPr/>
        <p:txBody>
          <a:bodyPr/>
          <a:lstStyle>
            <a:lvl1pPr>
              <a:defRPr/>
            </a:lvl1pPr>
          </a:lstStyle>
          <a:p>
            <a:pPr>
              <a:defRPr/>
            </a:pPr>
            <a:endParaRPr lang="hr-HR" altLang="sr-Latn-RS"/>
          </a:p>
        </p:txBody>
      </p:sp>
      <p:sp>
        <p:nvSpPr>
          <p:cNvPr id="17" name="Slide Number Placeholder 5">
            <a:extLst>
              <a:ext uri="{FF2B5EF4-FFF2-40B4-BE49-F238E27FC236}">
                <a16:creationId xmlns:a16="http://schemas.microsoft.com/office/drawing/2014/main" id="{BAC8F983-0F72-4C79-A6E1-DD88CA374938}"/>
              </a:ext>
            </a:extLst>
          </p:cNvPr>
          <p:cNvSpPr>
            <a:spLocks noGrp="1"/>
          </p:cNvSpPr>
          <p:nvPr>
            <p:ph type="sldNum" sz="quarter" idx="12"/>
          </p:nvPr>
        </p:nvSpPr>
        <p:spPr/>
        <p:txBody>
          <a:bodyPr/>
          <a:lstStyle>
            <a:lvl1pPr>
              <a:defRPr/>
            </a:lvl1pPr>
          </a:lstStyle>
          <a:p>
            <a:pPr>
              <a:defRPr/>
            </a:pPr>
            <a:fld id="{AD982856-0BD0-4491-A76A-E962D2D55980}" type="slidenum">
              <a:rPr lang="hr-HR" altLang="sr-Latn-RS"/>
              <a:pPr>
                <a:defRPr/>
              </a:pPr>
              <a:t>‹#›</a:t>
            </a:fld>
            <a:endParaRPr lang="hr-HR" altLang="sr-Latn-RS"/>
          </a:p>
        </p:txBody>
      </p:sp>
    </p:spTree>
    <p:extLst>
      <p:ext uri="{BB962C8B-B14F-4D97-AF65-F5344CB8AC3E}">
        <p14:creationId xmlns:p14="http://schemas.microsoft.com/office/powerpoint/2010/main" val="428008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8F07C9ED-A35D-48E7-A995-3B970CC57EA2}"/>
              </a:ext>
            </a:extLst>
          </p:cNvPr>
          <p:cNvSpPr>
            <a:spLocks noGrp="1"/>
          </p:cNvSpPr>
          <p:nvPr>
            <p:ph type="dt" sz="half" idx="10"/>
          </p:nvPr>
        </p:nvSpPr>
        <p:spPr/>
        <p:txBody>
          <a:bodyPr/>
          <a:lstStyle>
            <a:lvl1pPr>
              <a:defRPr/>
            </a:lvl1pPr>
          </a:lstStyle>
          <a:p>
            <a:pPr>
              <a:defRPr/>
            </a:pPr>
            <a:endParaRPr lang="hr-HR" altLang="sr-Latn-RS"/>
          </a:p>
        </p:txBody>
      </p:sp>
      <p:sp>
        <p:nvSpPr>
          <p:cNvPr id="5" name="Footer Placeholder 4">
            <a:extLst>
              <a:ext uri="{FF2B5EF4-FFF2-40B4-BE49-F238E27FC236}">
                <a16:creationId xmlns:a16="http://schemas.microsoft.com/office/drawing/2014/main" id="{C90A5B81-77E8-40ED-93E9-F0E26B4C3C45}"/>
              </a:ext>
            </a:extLst>
          </p:cNvPr>
          <p:cNvSpPr>
            <a:spLocks noGrp="1"/>
          </p:cNvSpPr>
          <p:nvPr>
            <p:ph type="ftr" sz="quarter" idx="11"/>
          </p:nvPr>
        </p:nvSpPr>
        <p:spPr/>
        <p:txBody>
          <a:bodyPr/>
          <a:lstStyle>
            <a:lvl1pPr>
              <a:defRPr/>
            </a:lvl1pPr>
          </a:lstStyle>
          <a:p>
            <a:pPr>
              <a:defRPr/>
            </a:pPr>
            <a:endParaRPr lang="hr-HR" altLang="sr-Latn-RS"/>
          </a:p>
        </p:txBody>
      </p:sp>
      <p:sp>
        <p:nvSpPr>
          <p:cNvPr id="6" name="Slide Number Placeholder 5">
            <a:extLst>
              <a:ext uri="{FF2B5EF4-FFF2-40B4-BE49-F238E27FC236}">
                <a16:creationId xmlns:a16="http://schemas.microsoft.com/office/drawing/2014/main" id="{E60766CA-EAA6-44AE-90A5-3FC5B4DA05E3}"/>
              </a:ext>
            </a:extLst>
          </p:cNvPr>
          <p:cNvSpPr>
            <a:spLocks noGrp="1"/>
          </p:cNvSpPr>
          <p:nvPr>
            <p:ph type="sldNum" sz="quarter" idx="12"/>
          </p:nvPr>
        </p:nvSpPr>
        <p:spPr/>
        <p:txBody>
          <a:bodyPr/>
          <a:lstStyle>
            <a:lvl1pPr>
              <a:defRPr/>
            </a:lvl1pPr>
          </a:lstStyle>
          <a:p>
            <a:pPr>
              <a:defRPr/>
            </a:pPr>
            <a:fld id="{747C7E8B-B27B-40CA-8824-14D230225837}" type="slidenum">
              <a:rPr lang="hr-HR" altLang="sr-Latn-RS"/>
              <a:pPr>
                <a:defRPr/>
              </a:pPr>
              <a:t>‹#›</a:t>
            </a:fld>
            <a:endParaRPr lang="hr-HR" altLang="sr-Latn-RS"/>
          </a:p>
        </p:txBody>
      </p:sp>
    </p:spTree>
    <p:extLst>
      <p:ext uri="{BB962C8B-B14F-4D97-AF65-F5344CB8AC3E}">
        <p14:creationId xmlns:p14="http://schemas.microsoft.com/office/powerpoint/2010/main" val="18636525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599" y="2700869"/>
            <a:ext cx="6347715" cy="1826581"/>
          </a:xfrm>
        </p:spPr>
        <p:txBody>
          <a:bodyPr anchor="b"/>
          <a:lstStyle>
            <a:lvl1pPr algn="l">
              <a:defRPr sz="3999" b="0" cap="none"/>
            </a:lvl1pPr>
          </a:lstStyle>
          <a:p>
            <a:r>
              <a:rPr lang="en-US"/>
              <a:t>Click to edit Master title style</a:t>
            </a:r>
            <a:endParaRPr lang="en-US" dirty="0"/>
          </a:p>
        </p:txBody>
      </p:sp>
      <p:sp>
        <p:nvSpPr>
          <p:cNvPr id="3" name="Text Placeholder 2"/>
          <p:cNvSpPr>
            <a:spLocks noGrp="1"/>
          </p:cNvSpPr>
          <p:nvPr>
            <p:ph type="body" idx="1"/>
          </p:nvPr>
        </p:nvSpPr>
        <p:spPr>
          <a:xfrm>
            <a:off x="609599" y="4527448"/>
            <a:ext cx="6347715" cy="860400"/>
          </a:xfrm>
        </p:spPr>
        <p:txBody>
          <a:bodyPr/>
          <a:lstStyle>
            <a:lvl1pPr marL="0" indent="0" algn="l">
              <a:buNone/>
              <a:defRPr sz="2000">
                <a:solidFill>
                  <a:schemeClr val="tx1">
                    <a:lumMod val="50000"/>
                    <a:lumOff val="50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4068FB9-3096-4291-B929-FA5E1E1840FF}"/>
              </a:ext>
            </a:extLst>
          </p:cNvPr>
          <p:cNvSpPr>
            <a:spLocks noGrp="1"/>
          </p:cNvSpPr>
          <p:nvPr>
            <p:ph type="dt" sz="half" idx="10"/>
          </p:nvPr>
        </p:nvSpPr>
        <p:spPr/>
        <p:txBody>
          <a:bodyPr/>
          <a:lstStyle>
            <a:lvl1pPr>
              <a:defRPr/>
            </a:lvl1pPr>
          </a:lstStyle>
          <a:p>
            <a:pPr>
              <a:defRPr/>
            </a:pPr>
            <a:endParaRPr lang="hr-HR" altLang="sr-Latn-RS"/>
          </a:p>
        </p:txBody>
      </p:sp>
      <p:sp>
        <p:nvSpPr>
          <p:cNvPr id="5" name="Footer Placeholder 4">
            <a:extLst>
              <a:ext uri="{FF2B5EF4-FFF2-40B4-BE49-F238E27FC236}">
                <a16:creationId xmlns:a16="http://schemas.microsoft.com/office/drawing/2014/main" id="{CCE14965-C8D3-44E5-8C81-B3D3DED81E2A}"/>
              </a:ext>
            </a:extLst>
          </p:cNvPr>
          <p:cNvSpPr>
            <a:spLocks noGrp="1"/>
          </p:cNvSpPr>
          <p:nvPr>
            <p:ph type="ftr" sz="quarter" idx="11"/>
          </p:nvPr>
        </p:nvSpPr>
        <p:spPr/>
        <p:txBody>
          <a:bodyPr/>
          <a:lstStyle>
            <a:lvl1pPr>
              <a:defRPr/>
            </a:lvl1pPr>
          </a:lstStyle>
          <a:p>
            <a:pPr>
              <a:defRPr/>
            </a:pPr>
            <a:endParaRPr lang="hr-HR" altLang="sr-Latn-RS"/>
          </a:p>
        </p:txBody>
      </p:sp>
      <p:sp>
        <p:nvSpPr>
          <p:cNvPr id="6" name="Slide Number Placeholder 5">
            <a:extLst>
              <a:ext uri="{FF2B5EF4-FFF2-40B4-BE49-F238E27FC236}">
                <a16:creationId xmlns:a16="http://schemas.microsoft.com/office/drawing/2014/main" id="{31FF7E4F-807C-414F-B20B-715A54651BF4}"/>
              </a:ext>
            </a:extLst>
          </p:cNvPr>
          <p:cNvSpPr>
            <a:spLocks noGrp="1"/>
          </p:cNvSpPr>
          <p:nvPr>
            <p:ph type="sldNum" sz="quarter" idx="12"/>
          </p:nvPr>
        </p:nvSpPr>
        <p:spPr/>
        <p:txBody>
          <a:bodyPr/>
          <a:lstStyle>
            <a:lvl1pPr>
              <a:defRPr/>
            </a:lvl1pPr>
          </a:lstStyle>
          <a:p>
            <a:pPr>
              <a:defRPr/>
            </a:pPr>
            <a:fld id="{FBC98B78-575B-42BA-B3B7-5E56F1807E81}" type="slidenum">
              <a:rPr lang="hr-HR" altLang="sr-Latn-RS"/>
              <a:pPr>
                <a:defRPr/>
              </a:pPr>
              <a:t>‹#›</a:t>
            </a:fld>
            <a:endParaRPr lang="hr-HR" altLang="sr-Latn-RS"/>
          </a:p>
        </p:txBody>
      </p:sp>
    </p:spTree>
    <p:extLst>
      <p:ext uri="{BB962C8B-B14F-4D97-AF65-F5344CB8AC3E}">
        <p14:creationId xmlns:p14="http://schemas.microsoft.com/office/powerpoint/2010/main" val="2830434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1371600"/>
            <a:ext cx="7772400" cy="2505075"/>
          </a:xfrm>
        </p:spPr>
        <p:txBody>
          <a:bodyPr anchor="b"/>
          <a:lstStyle>
            <a:lvl1pPr algn="ctr" defTabSz="914400" rtl="0" eaLnBrk="1" latinLnBrk="0" hangingPunct="1">
              <a:lnSpc>
                <a:spcPct val="100000"/>
              </a:lnSpc>
              <a:spcBef>
                <a:spcPct val="0"/>
              </a:spcBef>
              <a:buNone/>
              <a:defRPr lang="en-US" sz="4800" kern="1200" dirty="0" smtClean="0">
                <a:solidFill>
                  <a:schemeClr val="tx2"/>
                </a:solidFill>
                <a:effectLst>
                  <a:outerShdw blurRad="63500" dist="38100" dir="5400000" algn="t" rotWithShape="0">
                    <a:prstClr val="black">
                      <a:alpha val="25000"/>
                    </a:prstClr>
                  </a:outerShdw>
                </a:effectLst>
                <a:latin typeface="+mn-lt"/>
                <a:ea typeface="+mj-ea"/>
                <a:cs typeface="+mj-cs"/>
              </a:defRPr>
            </a:lvl1pPr>
          </a:lstStyle>
          <a:p>
            <a:r>
              <a:rPr lang="en-US"/>
              <a:t>Click to edit Master title style</a:t>
            </a:r>
            <a:endParaRPr lang="en-US" dirty="0"/>
          </a:p>
        </p:txBody>
      </p:sp>
      <p:sp>
        <p:nvSpPr>
          <p:cNvPr id="3" name="Text Placeholder 2"/>
          <p:cNvSpPr>
            <a:spLocks noGrp="1"/>
          </p:cNvSpPr>
          <p:nvPr>
            <p:ph type="body" idx="1"/>
          </p:nvPr>
        </p:nvSpPr>
        <p:spPr>
          <a:xfrm>
            <a:off x="722313" y="4068763"/>
            <a:ext cx="7772400" cy="1131887"/>
          </a:xfrm>
        </p:spPr>
        <p:txBody>
          <a:bodyPr anchor="t"/>
          <a:lstStyle>
            <a:lvl1pPr marL="0" indent="0" algn="ctr">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F7A0E93-7E8A-4528-A349-296142D147F2}" type="datetime1">
              <a:rPr lang="hr-HR" smtClean="0"/>
              <a:pPr/>
              <a:t>18.1.2026.</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8BCD970D-BDBF-4671-A4AD-3F986D25B24F}" type="slidenum">
              <a:rPr lang="hr-HR" smtClean="0"/>
              <a:pPr/>
              <a:t>‹#›</a:t>
            </a:fld>
            <a:endParaRPr lang="hr-HR"/>
          </a:p>
        </p:txBody>
      </p:sp>
      <p:sp>
        <p:nvSpPr>
          <p:cNvPr id="7" name="Oval 6"/>
          <p:cNvSpPr/>
          <p:nvPr/>
        </p:nvSpPr>
        <p:spPr>
          <a:xfrm>
            <a:off x="4495800"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p:cNvSpPr/>
          <p:nvPr/>
        </p:nvSpPr>
        <p:spPr>
          <a:xfrm>
            <a:off x="4695825"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p:cNvSpPr/>
          <p:nvPr/>
        </p:nvSpPr>
        <p:spPr>
          <a:xfrm>
            <a:off x="4296728" y="3924300"/>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en-US"/>
              <a:t>Click to edit Master title style</a:t>
            </a:r>
            <a:endParaRPr lang="en-US" dirty="0"/>
          </a:p>
        </p:txBody>
      </p:sp>
      <p:sp>
        <p:nvSpPr>
          <p:cNvPr id="3" name="Content Placeholder 2"/>
          <p:cNvSpPr>
            <a:spLocks noGrp="1"/>
          </p:cNvSpPr>
          <p:nvPr>
            <p:ph sz="half" idx="1"/>
          </p:nvPr>
        </p:nvSpPr>
        <p:spPr>
          <a:xfrm>
            <a:off x="609600" y="2160589"/>
            <a:ext cx="3088109" cy="3880772"/>
          </a:xfrm>
        </p:spPr>
        <p:txBody>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869205" y="2160591"/>
            <a:ext cx="3088110" cy="3880773"/>
          </a:xfrm>
        </p:spPr>
        <p:txBody>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714658A7-4A65-4AA4-B7D5-339B6840381E}"/>
              </a:ext>
            </a:extLst>
          </p:cNvPr>
          <p:cNvSpPr>
            <a:spLocks noGrp="1"/>
          </p:cNvSpPr>
          <p:nvPr>
            <p:ph type="dt" sz="half" idx="10"/>
          </p:nvPr>
        </p:nvSpPr>
        <p:spPr/>
        <p:txBody>
          <a:bodyPr/>
          <a:lstStyle>
            <a:lvl1pPr>
              <a:defRPr/>
            </a:lvl1pPr>
          </a:lstStyle>
          <a:p>
            <a:pPr>
              <a:defRPr/>
            </a:pPr>
            <a:endParaRPr lang="hr-HR" altLang="sr-Latn-RS"/>
          </a:p>
        </p:txBody>
      </p:sp>
      <p:sp>
        <p:nvSpPr>
          <p:cNvPr id="6" name="Footer Placeholder 4">
            <a:extLst>
              <a:ext uri="{FF2B5EF4-FFF2-40B4-BE49-F238E27FC236}">
                <a16:creationId xmlns:a16="http://schemas.microsoft.com/office/drawing/2014/main" id="{C1713203-4F67-4C4F-9E40-88A1A1D8A655}"/>
              </a:ext>
            </a:extLst>
          </p:cNvPr>
          <p:cNvSpPr>
            <a:spLocks noGrp="1"/>
          </p:cNvSpPr>
          <p:nvPr>
            <p:ph type="ftr" sz="quarter" idx="11"/>
          </p:nvPr>
        </p:nvSpPr>
        <p:spPr/>
        <p:txBody>
          <a:bodyPr/>
          <a:lstStyle>
            <a:lvl1pPr>
              <a:defRPr/>
            </a:lvl1pPr>
          </a:lstStyle>
          <a:p>
            <a:pPr>
              <a:defRPr/>
            </a:pPr>
            <a:endParaRPr lang="hr-HR" altLang="sr-Latn-RS"/>
          </a:p>
        </p:txBody>
      </p:sp>
      <p:sp>
        <p:nvSpPr>
          <p:cNvPr id="7" name="Slide Number Placeholder 5">
            <a:extLst>
              <a:ext uri="{FF2B5EF4-FFF2-40B4-BE49-F238E27FC236}">
                <a16:creationId xmlns:a16="http://schemas.microsoft.com/office/drawing/2014/main" id="{D96C664A-5572-494C-93FD-47B8B98AF885}"/>
              </a:ext>
            </a:extLst>
          </p:cNvPr>
          <p:cNvSpPr>
            <a:spLocks noGrp="1"/>
          </p:cNvSpPr>
          <p:nvPr>
            <p:ph type="sldNum" sz="quarter" idx="12"/>
          </p:nvPr>
        </p:nvSpPr>
        <p:spPr/>
        <p:txBody>
          <a:bodyPr/>
          <a:lstStyle>
            <a:lvl1pPr>
              <a:defRPr/>
            </a:lvl1pPr>
          </a:lstStyle>
          <a:p>
            <a:pPr>
              <a:defRPr/>
            </a:pPr>
            <a:fld id="{2D59B42C-5E8F-4AD0-B087-A045BB960433}" type="slidenum">
              <a:rPr lang="hr-HR" altLang="sr-Latn-RS"/>
              <a:pPr>
                <a:defRPr/>
              </a:pPr>
              <a:t>‹#›</a:t>
            </a:fld>
            <a:endParaRPr lang="hr-HR" altLang="sr-Latn-RS"/>
          </a:p>
        </p:txBody>
      </p:sp>
    </p:spTree>
    <p:extLst>
      <p:ext uri="{BB962C8B-B14F-4D97-AF65-F5344CB8AC3E}">
        <p14:creationId xmlns:p14="http://schemas.microsoft.com/office/powerpoint/2010/main" val="997903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3" cy="1320800"/>
          </a:xfrm>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09600" y="2160983"/>
            <a:ext cx="3090672" cy="576262"/>
          </a:xfrm>
        </p:spPr>
        <p:txBody>
          <a:bodyPr anchor="b">
            <a:noAutofit/>
          </a:bodyPr>
          <a:lstStyle>
            <a:lvl1pPr marL="0" indent="0">
              <a:buNone/>
              <a:defRPr sz="2400" b="0"/>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en-US"/>
              <a:t>Edit Master text styles</a:t>
            </a:r>
          </a:p>
        </p:txBody>
      </p:sp>
      <p:sp>
        <p:nvSpPr>
          <p:cNvPr id="4" name="Content Placeholder 3"/>
          <p:cNvSpPr>
            <a:spLocks noGrp="1"/>
          </p:cNvSpPr>
          <p:nvPr>
            <p:ph sz="half" idx="2"/>
          </p:nvPr>
        </p:nvSpPr>
        <p:spPr>
          <a:xfrm>
            <a:off x="609600" y="2737247"/>
            <a:ext cx="3090672" cy="3304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153" indent="0">
              <a:buNone/>
              <a:defRPr sz="2000" b="1"/>
            </a:lvl2pPr>
            <a:lvl3pPr marL="914305" indent="0">
              <a:buNone/>
              <a:defRPr sz="1800" b="1"/>
            </a:lvl3pPr>
            <a:lvl4pPr marL="1371458" indent="0">
              <a:buNone/>
              <a:defRPr sz="1600" b="1"/>
            </a:lvl4pPr>
            <a:lvl5pPr marL="1828610" indent="0">
              <a:buNone/>
              <a:defRPr sz="1600" b="1"/>
            </a:lvl5pPr>
            <a:lvl6pPr marL="2285763" indent="0">
              <a:buNone/>
              <a:defRPr sz="1600" b="1"/>
            </a:lvl6pPr>
            <a:lvl7pPr marL="2742915" indent="0">
              <a:buNone/>
              <a:defRPr sz="1600" b="1"/>
            </a:lvl7pPr>
            <a:lvl8pPr marL="3200068" indent="0">
              <a:buNone/>
              <a:defRPr sz="1600" b="1"/>
            </a:lvl8pPr>
            <a:lvl9pPr marL="3657220" indent="0">
              <a:buNone/>
              <a:defRPr sz="1600" b="1"/>
            </a:lvl9pPr>
          </a:lstStyle>
          <a:p>
            <a:pPr lvl="0"/>
            <a:r>
              <a:rPr lang="en-US"/>
              <a:t>Edit Master text styles</a:t>
            </a:r>
          </a:p>
        </p:txBody>
      </p:sp>
      <p:sp>
        <p:nvSpPr>
          <p:cNvPr id="6" name="Content Placeholder 5"/>
          <p:cNvSpPr>
            <a:spLocks noGrp="1"/>
          </p:cNvSpPr>
          <p:nvPr>
            <p:ph sz="quarter" idx="4"/>
          </p:nvPr>
        </p:nvSpPr>
        <p:spPr>
          <a:xfrm>
            <a:off x="3866640" y="2737247"/>
            <a:ext cx="3090672" cy="3304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a:extLst>
              <a:ext uri="{FF2B5EF4-FFF2-40B4-BE49-F238E27FC236}">
                <a16:creationId xmlns:a16="http://schemas.microsoft.com/office/drawing/2014/main" id="{81A2F8AA-2C98-4A6B-9CF8-288B4661E943}"/>
              </a:ext>
            </a:extLst>
          </p:cNvPr>
          <p:cNvSpPr>
            <a:spLocks noGrp="1"/>
          </p:cNvSpPr>
          <p:nvPr>
            <p:ph type="dt" sz="half" idx="10"/>
          </p:nvPr>
        </p:nvSpPr>
        <p:spPr/>
        <p:txBody>
          <a:bodyPr/>
          <a:lstStyle>
            <a:lvl1pPr>
              <a:defRPr/>
            </a:lvl1pPr>
          </a:lstStyle>
          <a:p>
            <a:pPr>
              <a:defRPr/>
            </a:pPr>
            <a:endParaRPr lang="hr-HR" altLang="sr-Latn-RS"/>
          </a:p>
        </p:txBody>
      </p:sp>
      <p:sp>
        <p:nvSpPr>
          <p:cNvPr id="8" name="Footer Placeholder 4">
            <a:extLst>
              <a:ext uri="{FF2B5EF4-FFF2-40B4-BE49-F238E27FC236}">
                <a16:creationId xmlns:a16="http://schemas.microsoft.com/office/drawing/2014/main" id="{9AAB81DB-BEDF-4025-B441-21EA708D7256}"/>
              </a:ext>
            </a:extLst>
          </p:cNvPr>
          <p:cNvSpPr>
            <a:spLocks noGrp="1"/>
          </p:cNvSpPr>
          <p:nvPr>
            <p:ph type="ftr" sz="quarter" idx="11"/>
          </p:nvPr>
        </p:nvSpPr>
        <p:spPr/>
        <p:txBody>
          <a:bodyPr/>
          <a:lstStyle>
            <a:lvl1pPr>
              <a:defRPr/>
            </a:lvl1pPr>
          </a:lstStyle>
          <a:p>
            <a:pPr>
              <a:defRPr/>
            </a:pPr>
            <a:endParaRPr lang="hr-HR" altLang="sr-Latn-RS"/>
          </a:p>
        </p:txBody>
      </p:sp>
      <p:sp>
        <p:nvSpPr>
          <p:cNvPr id="9" name="Slide Number Placeholder 5">
            <a:extLst>
              <a:ext uri="{FF2B5EF4-FFF2-40B4-BE49-F238E27FC236}">
                <a16:creationId xmlns:a16="http://schemas.microsoft.com/office/drawing/2014/main" id="{EA0DC44E-88A1-42A0-9A48-FB5B1DAB9E25}"/>
              </a:ext>
            </a:extLst>
          </p:cNvPr>
          <p:cNvSpPr>
            <a:spLocks noGrp="1"/>
          </p:cNvSpPr>
          <p:nvPr>
            <p:ph type="sldNum" sz="quarter" idx="12"/>
          </p:nvPr>
        </p:nvSpPr>
        <p:spPr/>
        <p:txBody>
          <a:bodyPr/>
          <a:lstStyle>
            <a:lvl1pPr>
              <a:defRPr/>
            </a:lvl1pPr>
          </a:lstStyle>
          <a:p>
            <a:pPr>
              <a:defRPr/>
            </a:pPr>
            <a:fld id="{ABD30A4A-7867-4E9B-8EC5-F79CC97CED70}" type="slidenum">
              <a:rPr lang="hr-HR" altLang="sr-Latn-RS"/>
              <a:pPr>
                <a:defRPr/>
              </a:pPr>
              <a:t>‹#›</a:t>
            </a:fld>
            <a:endParaRPr lang="hr-HR" altLang="sr-Latn-RS"/>
          </a:p>
        </p:txBody>
      </p:sp>
    </p:spTree>
    <p:extLst>
      <p:ext uri="{BB962C8B-B14F-4D97-AF65-F5344CB8AC3E}">
        <p14:creationId xmlns:p14="http://schemas.microsoft.com/office/powerpoint/2010/main" val="202996912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en-US"/>
              <a:t>Click to edit Master title style</a:t>
            </a:r>
            <a:endParaRPr lang="en-US" dirty="0"/>
          </a:p>
        </p:txBody>
      </p:sp>
      <p:sp>
        <p:nvSpPr>
          <p:cNvPr id="3" name="Date Placeholder 3">
            <a:extLst>
              <a:ext uri="{FF2B5EF4-FFF2-40B4-BE49-F238E27FC236}">
                <a16:creationId xmlns:a16="http://schemas.microsoft.com/office/drawing/2014/main" id="{5C304122-F03C-4F34-B322-B3DDD74B03E3}"/>
              </a:ext>
            </a:extLst>
          </p:cNvPr>
          <p:cNvSpPr>
            <a:spLocks noGrp="1"/>
          </p:cNvSpPr>
          <p:nvPr>
            <p:ph type="dt" sz="half" idx="10"/>
          </p:nvPr>
        </p:nvSpPr>
        <p:spPr/>
        <p:txBody>
          <a:bodyPr/>
          <a:lstStyle>
            <a:lvl1pPr>
              <a:defRPr/>
            </a:lvl1pPr>
          </a:lstStyle>
          <a:p>
            <a:pPr>
              <a:defRPr/>
            </a:pPr>
            <a:endParaRPr lang="hr-HR" altLang="sr-Latn-RS"/>
          </a:p>
        </p:txBody>
      </p:sp>
      <p:sp>
        <p:nvSpPr>
          <p:cNvPr id="4" name="Footer Placeholder 4">
            <a:extLst>
              <a:ext uri="{FF2B5EF4-FFF2-40B4-BE49-F238E27FC236}">
                <a16:creationId xmlns:a16="http://schemas.microsoft.com/office/drawing/2014/main" id="{8188D853-C7B4-469D-8337-1A05BE03966F}"/>
              </a:ext>
            </a:extLst>
          </p:cNvPr>
          <p:cNvSpPr>
            <a:spLocks noGrp="1"/>
          </p:cNvSpPr>
          <p:nvPr>
            <p:ph type="ftr" sz="quarter" idx="11"/>
          </p:nvPr>
        </p:nvSpPr>
        <p:spPr/>
        <p:txBody>
          <a:bodyPr/>
          <a:lstStyle>
            <a:lvl1pPr>
              <a:defRPr/>
            </a:lvl1pPr>
          </a:lstStyle>
          <a:p>
            <a:pPr>
              <a:defRPr/>
            </a:pPr>
            <a:endParaRPr lang="hr-HR" altLang="sr-Latn-RS"/>
          </a:p>
        </p:txBody>
      </p:sp>
      <p:sp>
        <p:nvSpPr>
          <p:cNvPr id="5" name="Slide Number Placeholder 5">
            <a:extLst>
              <a:ext uri="{FF2B5EF4-FFF2-40B4-BE49-F238E27FC236}">
                <a16:creationId xmlns:a16="http://schemas.microsoft.com/office/drawing/2014/main" id="{8ACC5BFF-7D60-4955-A1B6-BEE5ED751736}"/>
              </a:ext>
            </a:extLst>
          </p:cNvPr>
          <p:cNvSpPr>
            <a:spLocks noGrp="1"/>
          </p:cNvSpPr>
          <p:nvPr>
            <p:ph type="sldNum" sz="quarter" idx="12"/>
          </p:nvPr>
        </p:nvSpPr>
        <p:spPr/>
        <p:txBody>
          <a:bodyPr/>
          <a:lstStyle>
            <a:lvl1pPr>
              <a:defRPr/>
            </a:lvl1pPr>
          </a:lstStyle>
          <a:p>
            <a:pPr>
              <a:defRPr/>
            </a:pPr>
            <a:fld id="{F8A3916C-AB74-4E9B-8223-50BAE22DA7EB}" type="slidenum">
              <a:rPr lang="hr-HR" altLang="sr-Latn-RS"/>
              <a:pPr>
                <a:defRPr/>
              </a:pPr>
              <a:t>‹#›</a:t>
            </a:fld>
            <a:endParaRPr lang="hr-HR" altLang="sr-Latn-RS"/>
          </a:p>
        </p:txBody>
      </p:sp>
    </p:spTree>
    <p:extLst>
      <p:ext uri="{BB962C8B-B14F-4D97-AF65-F5344CB8AC3E}">
        <p14:creationId xmlns:p14="http://schemas.microsoft.com/office/powerpoint/2010/main" val="2474646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324FC7E0-C406-4EB3-8A42-B3A78DD39766}"/>
              </a:ext>
            </a:extLst>
          </p:cNvPr>
          <p:cNvSpPr>
            <a:spLocks noGrp="1"/>
          </p:cNvSpPr>
          <p:nvPr>
            <p:ph type="dt" sz="half" idx="10"/>
          </p:nvPr>
        </p:nvSpPr>
        <p:spPr/>
        <p:txBody>
          <a:bodyPr/>
          <a:lstStyle>
            <a:lvl1pPr>
              <a:defRPr/>
            </a:lvl1pPr>
          </a:lstStyle>
          <a:p>
            <a:pPr>
              <a:defRPr/>
            </a:pPr>
            <a:endParaRPr lang="hr-HR" altLang="sr-Latn-RS"/>
          </a:p>
        </p:txBody>
      </p:sp>
      <p:sp>
        <p:nvSpPr>
          <p:cNvPr id="3" name="Footer Placeholder 4">
            <a:extLst>
              <a:ext uri="{FF2B5EF4-FFF2-40B4-BE49-F238E27FC236}">
                <a16:creationId xmlns:a16="http://schemas.microsoft.com/office/drawing/2014/main" id="{1E8CD69A-FD87-4142-AA26-2E54F2A473D2}"/>
              </a:ext>
            </a:extLst>
          </p:cNvPr>
          <p:cNvSpPr>
            <a:spLocks noGrp="1"/>
          </p:cNvSpPr>
          <p:nvPr>
            <p:ph type="ftr" sz="quarter" idx="11"/>
          </p:nvPr>
        </p:nvSpPr>
        <p:spPr/>
        <p:txBody>
          <a:bodyPr/>
          <a:lstStyle>
            <a:lvl1pPr>
              <a:defRPr/>
            </a:lvl1pPr>
          </a:lstStyle>
          <a:p>
            <a:pPr>
              <a:defRPr/>
            </a:pPr>
            <a:endParaRPr lang="hr-HR" altLang="sr-Latn-RS"/>
          </a:p>
        </p:txBody>
      </p:sp>
      <p:sp>
        <p:nvSpPr>
          <p:cNvPr id="4" name="Slide Number Placeholder 5">
            <a:extLst>
              <a:ext uri="{FF2B5EF4-FFF2-40B4-BE49-F238E27FC236}">
                <a16:creationId xmlns:a16="http://schemas.microsoft.com/office/drawing/2014/main" id="{D20D65E2-0996-401C-B121-B35821999EE6}"/>
              </a:ext>
            </a:extLst>
          </p:cNvPr>
          <p:cNvSpPr>
            <a:spLocks noGrp="1"/>
          </p:cNvSpPr>
          <p:nvPr>
            <p:ph type="sldNum" sz="quarter" idx="12"/>
          </p:nvPr>
        </p:nvSpPr>
        <p:spPr/>
        <p:txBody>
          <a:bodyPr/>
          <a:lstStyle>
            <a:lvl1pPr>
              <a:defRPr/>
            </a:lvl1pPr>
          </a:lstStyle>
          <a:p>
            <a:pPr>
              <a:defRPr/>
            </a:pPr>
            <a:fld id="{A3861292-21E2-487A-8311-A95EFE472894}" type="slidenum">
              <a:rPr lang="hr-HR" altLang="sr-Latn-RS"/>
              <a:pPr>
                <a:defRPr/>
              </a:pPr>
              <a:t>‹#›</a:t>
            </a:fld>
            <a:endParaRPr lang="hr-HR" altLang="sr-Latn-RS"/>
          </a:p>
        </p:txBody>
      </p:sp>
    </p:spTree>
    <p:extLst>
      <p:ext uri="{BB962C8B-B14F-4D97-AF65-F5344CB8AC3E}">
        <p14:creationId xmlns:p14="http://schemas.microsoft.com/office/powerpoint/2010/main" val="119124936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3571276" y="514926"/>
            <a:ext cx="3386037" cy="552643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599" y="2777069"/>
            <a:ext cx="2790182" cy="2584449"/>
          </a:xfrm>
        </p:spPr>
        <p:txBody>
          <a:bodyPr/>
          <a:lstStyle>
            <a:lvl1pPr marL="0" indent="0">
              <a:buNone/>
              <a:defRPr sz="1400"/>
            </a:lvl1pPr>
            <a:lvl2pPr marL="342865" indent="0">
              <a:buNone/>
              <a:defRPr sz="1050"/>
            </a:lvl2pPr>
            <a:lvl3pPr marL="685729" indent="0">
              <a:buNone/>
              <a:defRPr sz="900"/>
            </a:lvl3pPr>
            <a:lvl4pPr marL="1028593" indent="0">
              <a:buNone/>
              <a:defRPr sz="750"/>
            </a:lvl4pPr>
            <a:lvl5pPr marL="1371458" indent="0">
              <a:buNone/>
              <a:defRPr sz="750"/>
            </a:lvl5pPr>
            <a:lvl6pPr marL="1714322" indent="0">
              <a:buNone/>
              <a:defRPr sz="750"/>
            </a:lvl6pPr>
            <a:lvl7pPr marL="2057187" indent="0">
              <a:buNone/>
              <a:defRPr sz="750"/>
            </a:lvl7pPr>
            <a:lvl8pPr marL="2400051" indent="0">
              <a:buNone/>
              <a:defRPr sz="750"/>
            </a:lvl8pPr>
            <a:lvl9pPr marL="2742915" indent="0">
              <a:buNone/>
              <a:defRPr sz="750"/>
            </a:lvl9pPr>
          </a:lstStyle>
          <a:p>
            <a:pPr lvl="0"/>
            <a:r>
              <a:rPr lang="en-US"/>
              <a:t>Edit Master text styles</a:t>
            </a:r>
          </a:p>
        </p:txBody>
      </p:sp>
      <p:sp>
        <p:nvSpPr>
          <p:cNvPr id="5" name="Date Placeholder 3">
            <a:extLst>
              <a:ext uri="{FF2B5EF4-FFF2-40B4-BE49-F238E27FC236}">
                <a16:creationId xmlns:a16="http://schemas.microsoft.com/office/drawing/2014/main" id="{BEDDDEFB-5638-4E28-BB36-8351F2E422D3}"/>
              </a:ext>
            </a:extLst>
          </p:cNvPr>
          <p:cNvSpPr>
            <a:spLocks noGrp="1"/>
          </p:cNvSpPr>
          <p:nvPr>
            <p:ph type="dt" sz="half" idx="10"/>
          </p:nvPr>
        </p:nvSpPr>
        <p:spPr/>
        <p:txBody>
          <a:bodyPr/>
          <a:lstStyle>
            <a:lvl1pPr>
              <a:defRPr/>
            </a:lvl1pPr>
          </a:lstStyle>
          <a:p>
            <a:pPr>
              <a:defRPr/>
            </a:pPr>
            <a:endParaRPr lang="hr-HR" altLang="sr-Latn-RS"/>
          </a:p>
        </p:txBody>
      </p:sp>
      <p:sp>
        <p:nvSpPr>
          <p:cNvPr id="6" name="Footer Placeholder 4">
            <a:extLst>
              <a:ext uri="{FF2B5EF4-FFF2-40B4-BE49-F238E27FC236}">
                <a16:creationId xmlns:a16="http://schemas.microsoft.com/office/drawing/2014/main" id="{A0517B51-3E2C-4C11-873A-AB965B16A17F}"/>
              </a:ext>
            </a:extLst>
          </p:cNvPr>
          <p:cNvSpPr>
            <a:spLocks noGrp="1"/>
          </p:cNvSpPr>
          <p:nvPr>
            <p:ph type="ftr" sz="quarter" idx="11"/>
          </p:nvPr>
        </p:nvSpPr>
        <p:spPr/>
        <p:txBody>
          <a:bodyPr/>
          <a:lstStyle>
            <a:lvl1pPr>
              <a:defRPr/>
            </a:lvl1pPr>
          </a:lstStyle>
          <a:p>
            <a:pPr>
              <a:defRPr/>
            </a:pPr>
            <a:endParaRPr lang="hr-HR" altLang="sr-Latn-RS"/>
          </a:p>
        </p:txBody>
      </p:sp>
      <p:sp>
        <p:nvSpPr>
          <p:cNvPr id="7" name="Slide Number Placeholder 5">
            <a:extLst>
              <a:ext uri="{FF2B5EF4-FFF2-40B4-BE49-F238E27FC236}">
                <a16:creationId xmlns:a16="http://schemas.microsoft.com/office/drawing/2014/main" id="{F2171453-FF26-4F17-964E-8EB60017CED6}"/>
              </a:ext>
            </a:extLst>
          </p:cNvPr>
          <p:cNvSpPr>
            <a:spLocks noGrp="1"/>
          </p:cNvSpPr>
          <p:nvPr>
            <p:ph type="sldNum" sz="quarter" idx="12"/>
          </p:nvPr>
        </p:nvSpPr>
        <p:spPr/>
        <p:txBody>
          <a:bodyPr/>
          <a:lstStyle>
            <a:lvl1pPr>
              <a:defRPr/>
            </a:lvl1pPr>
          </a:lstStyle>
          <a:p>
            <a:pPr>
              <a:defRPr/>
            </a:pPr>
            <a:fld id="{90436888-2AFB-474D-BAA6-D46C3F290526}" type="slidenum">
              <a:rPr lang="hr-HR" altLang="sr-Latn-RS"/>
              <a:pPr>
                <a:defRPr/>
              </a:pPr>
              <a:t>‹#›</a:t>
            </a:fld>
            <a:endParaRPr lang="hr-HR" altLang="sr-Latn-RS"/>
          </a:p>
        </p:txBody>
      </p:sp>
    </p:spTree>
    <p:extLst>
      <p:ext uri="{BB962C8B-B14F-4D97-AF65-F5344CB8AC3E}">
        <p14:creationId xmlns:p14="http://schemas.microsoft.com/office/powerpoint/2010/main" val="354835949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 y="609600"/>
            <a:ext cx="6347714" cy="3845718"/>
          </a:xfrm>
        </p:spPr>
        <p:txBody>
          <a:bodyPr rtlCol="0">
            <a:normAutofit/>
          </a:bodyPr>
          <a:lstStyle>
            <a:lvl1pPr marL="0" indent="0" algn="ctr">
              <a:buNone/>
              <a:defRPr sz="1600"/>
            </a:lvl1pPr>
            <a:lvl2pPr marL="457153" indent="0">
              <a:buNone/>
              <a:defRPr sz="1600"/>
            </a:lvl2pPr>
            <a:lvl3pPr marL="914305" indent="0">
              <a:buNone/>
              <a:defRPr sz="1600"/>
            </a:lvl3pPr>
            <a:lvl4pPr marL="1371458" indent="0">
              <a:buNone/>
              <a:defRPr sz="1600"/>
            </a:lvl4pPr>
            <a:lvl5pPr marL="1828610" indent="0">
              <a:buNone/>
              <a:defRPr sz="1600"/>
            </a:lvl5pPr>
            <a:lvl6pPr marL="2285763" indent="0">
              <a:buNone/>
              <a:defRPr sz="1600"/>
            </a:lvl6pPr>
            <a:lvl7pPr marL="2742915" indent="0">
              <a:buNone/>
              <a:defRPr sz="1600"/>
            </a:lvl7pPr>
            <a:lvl8pPr marL="3200068" indent="0">
              <a:buNone/>
              <a:defRPr sz="1600"/>
            </a:lvl8pPr>
            <a:lvl9pPr marL="3657220" indent="0">
              <a:buNone/>
              <a:defRPr sz="1600"/>
            </a:lvl9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609599" y="5367338"/>
            <a:ext cx="6347714" cy="674024"/>
          </a:xfrm>
        </p:spPr>
        <p:txBody>
          <a:bodyPr/>
          <a:lstStyle>
            <a:lvl1pPr marL="0" indent="0">
              <a:buNone/>
              <a:defRPr sz="1200"/>
            </a:lvl1pPr>
            <a:lvl2pPr marL="457153" indent="0">
              <a:buNone/>
              <a:defRPr sz="1200"/>
            </a:lvl2pPr>
            <a:lvl3pPr marL="914305" indent="0">
              <a:buNone/>
              <a:defRPr sz="1000"/>
            </a:lvl3pPr>
            <a:lvl4pPr marL="1371458" indent="0">
              <a:buNone/>
              <a:defRPr sz="900"/>
            </a:lvl4pPr>
            <a:lvl5pPr marL="1828610" indent="0">
              <a:buNone/>
              <a:defRPr sz="900"/>
            </a:lvl5pPr>
            <a:lvl6pPr marL="2285763" indent="0">
              <a:buNone/>
              <a:defRPr sz="900"/>
            </a:lvl6pPr>
            <a:lvl7pPr marL="2742915" indent="0">
              <a:buNone/>
              <a:defRPr sz="900"/>
            </a:lvl7pPr>
            <a:lvl8pPr marL="3200068" indent="0">
              <a:buNone/>
              <a:defRPr sz="900"/>
            </a:lvl8pPr>
            <a:lvl9pPr marL="3657220" indent="0">
              <a:buNone/>
              <a:defRPr sz="900"/>
            </a:lvl9pPr>
          </a:lstStyle>
          <a:p>
            <a:pPr lvl="0"/>
            <a:r>
              <a:rPr lang="en-US"/>
              <a:t>Edit Master text styles</a:t>
            </a:r>
          </a:p>
        </p:txBody>
      </p:sp>
      <p:sp>
        <p:nvSpPr>
          <p:cNvPr id="5" name="Date Placeholder 3">
            <a:extLst>
              <a:ext uri="{FF2B5EF4-FFF2-40B4-BE49-F238E27FC236}">
                <a16:creationId xmlns:a16="http://schemas.microsoft.com/office/drawing/2014/main" id="{A9D68C8C-F2D3-4EC9-B537-5BEDE2E9536B}"/>
              </a:ext>
            </a:extLst>
          </p:cNvPr>
          <p:cNvSpPr>
            <a:spLocks noGrp="1"/>
          </p:cNvSpPr>
          <p:nvPr>
            <p:ph type="dt" sz="half" idx="10"/>
          </p:nvPr>
        </p:nvSpPr>
        <p:spPr/>
        <p:txBody>
          <a:bodyPr/>
          <a:lstStyle>
            <a:lvl1pPr>
              <a:defRPr/>
            </a:lvl1pPr>
          </a:lstStyle>
          <a:p>
            <a:pPr>
              <a:defRPr/>
            </a:pPr>
            <a:endParaRPr lang="hr-HR" altLang="sr-Latn-RS"/>
          </a:p>
        </p:txBody>
      </p:sp>
      <p:sp>
        <p:nvSpPr>
          <p:cNvPr id="6" name="Footer Placeholder 4">
            <a:extLst>
              <a:ext uri="{FF2B5EF4-FFF2-40B4-BE49-F238E27FC236}">
                <a16:creationId xmlns:a16="http://schemas.microsoft.com/office/drawing/2014/main" id="{CA24F7B4-49BF-488B-ACDB-42F36A2A1B35}"/>
              </a:ext>
            </a:extLst>
          </p:cNvPr>
          <p:cNvSpPr>
            <a:spLocks noGrp="1"/>
          </p:cNvSpPr>
          <p:nvPr>
            <p:ph type="ftr" sz="quarter" idx="11"/>
          </p:nvPr>
        </p:nvSpPr>
        <p:spPr/>
        <p:txBody>
          <a:bodyPr/>
          <a:lstStyle>
            <a:lvl1pPr>
              <a:defRPr/>
            </a:lvl1pPr>
          </a:lstStyle>
          <a:p>
            <a:pPr>
              <a:defRPr/>
            </a:pPr>
            <a:endParaRPr lang="hr-HR" altLang="sr-Latn-RS"/>
          </a:p>
        </p:txBody>
      </p:sp>
      <p:sp>
        <p:nvSpPr>
          <p:cNvPr id="7" name="Slide Number Placeholder 5">
            <a:extLst>
              <a:ext uri="{FF2B5EF4-FFF2-40B4-BE49-F238E27FC236}">
                <a16:creationId xmlns:a16="http://schemas.microsoft.com/office/drawing/2014/main" id="{B0396614-41C2-4FEF-A247-FF26A61C0815}"/>
              </a:ext>
            </a:extLst>
          </p:cNvPr>
          <p:cNvSpPr>
            <a:spLocks noGrp="1"/>
          </p:cNvSpPr>
          <p:nvPr>
            <p:ph type="sldNum" sz="quarter" idx="12"/>
          </p:nvPr>
        </p:nvSpPr>
        <p:spPr/>
        <p:txBody>
          <a:bodyPr/>
          <a:lstStyle>
            <a:lvl1pPr>
              <a:defRPr/>
            </a:lvl1pPr>
          </a:lstStyle>
          <a:p>
            <a:pPr>
              <a:defRPr/>
            </a:pPr>
            <a:fld id="{48BB5024-DB62-4C9D-A9BE-E5E6C047DE1F}" type="slidenum">
              <a:rPr lang="hr-HR" altLang="sr-Latn-RS"/>
              <a:pPr>
                <a:defRPr/>
              </a:pPr>
              <a:t>‹#›</a:t>
            </a:fld>
            <a:endParaRPr lang="hr-HR" altLang="sr-Latn-RS"/>
          </a:p>
        </p:txBody>
      </p:sp>
    </p:spTree>
    <p:extLst>
      <p:ext uri="{BB962C8B-B14F-4D97-AF65-F5344CB8AC3E}">
        <p14:creationId xmlns:p14="http://schemas.microsoft.com/office/powerpoint/2010/main" val="165975962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lstStyle>
            <a:lvl1pPr algn="l">
              <a:defRPr sz="4399" b="0" cap="none"/>
            </a:lvl1pPr>
          </a:lstStyle>
          <a:p>
            <a:r>
              <a:rPr lang="en-US"/>
              <a:t>Click to edit Master title style</a:t>
            </a:r>
            <a:endParaRPr lang="en-US" dirty="0"/>
          </a:p>
        </p:txBody>
      </p:sp>
      <p:sp>
        <p:nvSpPr>
          <p:cNvPr id="3" name="Text Placeholder 2"/>
          <p:cNvSpPr>
            <a:spLocks noGrp="1"/>
          </p:cNvSpPr>
          <p:nvPr>
            <p:ph type="body" idx="1"/>
          </p:nvPr>
        </p:nvSpPr>
        <p:spPr>
          <a:xfrm>
            <a:off x="609600" y="4470400"/>
            <a:ext cx="6347714" cy="1570962"/>
          </a:xfrm>
        </p:spPr>
        <p:txBody>
          <a:bodyPr anchor="ctr"/>
          <a:lstStyle>
            <a:lvl1pPr marL="0" indent="0" algn="l">
              <a:buNone/>
              <a:defRPr sz="1800">
                <a:solidFill>
                  <a:schemeClr val="tx1">
                    <a:lumMod val="75000"/>
                    <a:lumOff val="2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C0018303-2E56-4F5B-A73D-032F6E1EAE83}"/>
              </a:ext>
            </a:extLst>
          </p:cNvPr>
          <p:cNvSpPr>
            <a:spLocks noGrp="1"/>
          </p:cNvSpPr>
          <p:nvPr>
            <p:ph type="dt" sz="half" idx="10"/>
          </p:nvPr>
        </p:nvSpPr>
        <p:spPr/>
        <p:txBody>
          <a:bodyPr/>
          <a:lstStyle>
            <a:lvl1pPr>
              <a:defRPr/>
            </a:lvl1pPr>
          </a:lstStyle>
          <a:p>
            <a:pPr>
              <a:defRPr/>
            </a:pPr>
            <a:endParaRPr lang="hr-HR" altLang="sr-Latn-RS"/>
          </a:p>
        </p:txBody>
      </p:sp>
      <p:sp>
        <p:nvSpPr>
          <p:cNvPr id="5" name="Footer Placeholder 4">
            <a:extLst>
              <a:ext uri="{FF2B5EF4-FFF2-40B4-BE49-F238E27FC236}">
                <a16:creationId xmlns:a16="http://schemas.microsoft.com/office/drawing/2014/main" id="{4D7AFEAE-76D0-4998-AE4F-42D0003B1176}"/>
              </a:ext>
            </a:extLst>
          </p:cNvPr>
          <p:cNvSpPr>
            <a:spLocks noGrp="1"/>
          </p:cNvSpPr>
          <p:nvPr>
            <p:ph type="ftr" sz="quarter" idx="11"/>
          </p:nvPr>
        </p:nvSpPr>
        <p:spPr/>
        <p:txBody>
          <a:bodyPr/>
          <a:lstStyle>
            <a:lvl1pPr>
              <a:defRPr/>
            </a:lvl1pPr>
          </a:lstStyle>
          <a:p>
            <a:pPr>
              <a:defRPr/>
            </a:pPr>
            <a:endParaRPr lang="hr-HR" altLang="sr-Latn-RS"/>
          </a:p>
        </p:txBody>
      </p:sp>
      <p:sp>
        <p:nvSpPr>
          <p:cNvPr id="6" name="Slide Number Placeholder 5">
            <a:extLst>
              <a:ext uri="{FF2B5EF4-FFF2-40B4-BE49-F238E27FC236}">
                <a16:creationId xmlns:a16="http://schemas.microsoft.com/office/drawing/2014/main" id="{F34004D8-EAC3-4F20-A874-7ADE83F1265A}"/>
              </a:ext>
            </a:extLst>
          </p:cNvPr>
          <p:cNvSpPr>
            <a:spLocks noGrp="1"/>
          </p:cNvSpPr>
          <p:nvPr>
            <p:ph type="sldNum" sz="quarter" idx="12"/>
          </p:nvPr>
        </p:nvSpPr>
        <p:spPr/>
        <p:txBody>
          <a:bodyPr/>
          <a:lstStyle>
            <a:lvl1pPr>
              <a:defRPr/>
            </a:lvl1pPr>
          </a:lstStyle>
          <a:p>
            <a:pPr>
              <a:defRPr/>
            </a:pPr>
            <a:fld id="{90ECF420-FFDA-49BC-843D-86DF18F065C8}" type="slidenum">
              <a:rPr lang="hr-HR" altLang="sr-Latn-RS"/>
              <a:pPr>
                <a:defRPr/>
              </a:pPr>
              <a:t>‹#›</a:t>
            </a:fld>
            <a:endParaRPr lang="hr-HR" altLang="sr-Latn-RS"/>
          </a:p>
        </p:txBody>
      </p:sp>
    </p:spTree>
    <p:extLst>
      <p:ext uri="{BB962C8B-B14F-4D97-AF65-F5344CB8AC3E}">
        <p14:creationId xmlns:p14="http://schemas.microsoft.com/office/powerpoint/2010/main" val="1654160496"/>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61A15A8B-C1E5-47D9-A170-68C4782166BC}"/>
              </a:ext>
            </a:extLst>
          </p:cNvPr>
          <p:cNvSpPr txBox="1"/>
          <p:nvPr/>
        </p:nvSpPr>
        <p:spPr>
          <a:xfrm>
            <a:off x="482401" y="790644"/>
            <a:ext cx="457920" cy="584701"/>
          </a:xfrm>
          <a:prstGeom prst="rect">
            <a:avLst/>
          </a:prstGeom>
        </p:spPr>
        <p:txBody>
          <a:bodyPr lIns="91431" tIns="45715" rIns="91431" bIns="45715" anchor="ctr"/>
          <a:lstStyle/>
          <a:p>
            <a:pPr eaLnBrk="1">
              <a:lnSpc>
                <a:spcPct val="93000"/>
              </a:lnSpc>
              <a:buClr>
                <a:srgbClr val="000000"/>
              </a:buClr>
              <a:buSzPct val="100000"/>
              <a:buFont typeface="Times New Roman" panose="02020603050405020304" pitchFamily="18" charset="0"/>
              <a:buNone/>
              <a:defRPr/>
            </a:pPr>
            <a:r>
              <a:rPr lang="en-US" sz="7999" dirty="0">
                <a:ln w="3175" cmpd="sng">
                  <a:noFill/>
                </a:ln>
                <a:solidFill>
                  <a:schemeClr val="accent1">
                    <a:lumMod val="60000"/>
                    <a:lumOff val="40000"/>
                  </a:schemeClr>
                </a:solidFill>
                <a:latin typeface="Arial"/>
              </a:rPr>
              <a:t>“</a:t>
            </a:r>
          </a:p>
        </p:txBody>
      </p:sp>
      <p:sp>
        <p:nvSpPr>
          <p:cNvPr id="6" name="TextBox 18">
            <a:extLst>
              <a:ext uri="{FF2B5EF4-FFF2-40B4-BE49-F238E27FC236}">
                <a16:creationId xmlns:a16="http://schemas.microsoft.com/office/drawing/2014/main" id="{6F47E3E6-FE63-481E-A777-4692D0006507}"/>
              </a:ext>
            </a:extLst>
          </p:cNvPr>
          <p:cNvSpPr txBox="1"/>
          <p:nvPr/>
        </p:nvSpPr>
        <p:spPr>
          <a:xfrm>
            <a:off x="6747840" y="2886064"/>
            <a:ext cx="456480" cy="584701"/>
          </a:xfrm>
          <a:prstGeom prst="rect">
            <a:avLst/>
          </a:prstGeom>
        </p:spPr>
        <p:txBody>
          <a:bodyPr lIns="91431" tIns="45715" rIns="91431" bIns="45715" anchor="ctr"/>
          <a:lstStyle/>
          <a:p>
            <a:pPr eaLnBrk="1">
              <a:lnSpc>
                <a:spcPct val="93000"/>
              </a:lnSpc>
              <a:buClr>
                <a:srgbClr val="000000"/>
              </a:buClr>
              <a:buSzPct val="100000"/>
              <a:buFont typeface="Times New Roman" panose="02020603050405020304" pitchFamily="18" charset="0"/>
              <a:buNone/>
              <a:defRPr/>
            </a:pPr>
            <a:r>
              <a:rPr lang="en-US" sz="7999" dirty="0">
                <a:ln w="3175" cmpd="sng">
                  <a:noFill/>
                </a:ln>
                <a:solidFill>
                  <a:schemeClr val="accent1">
                    <a:lumMod val="60000"/>
                    <a:lumOff val="40000"/>
                  </a:schemeClr>
                </a:solidFill>
                <a:latin typeface="Arial"/>
              </a:rPr>
              <a:t>”</a:t>
            </a:r>
          </a:p>
        </p:txBody>
      </p:sp>
      <p:sp>
        <p:nvSpPr>
          <p:cNvPr id="2" name="Title 1"/>
          <p:cNvSpPr>
            <a:spLocks noGrp="1"/>
          </p:cNvSpPr>
          <p:nvPr>
            <p:ph type="title"/>
          </p:nvPr>
        </p:nvSpPr>
        <p:spPr>
          <a:xfrm>
            <a:off x="774886" y="609600"/>
            <a:ext cx="6072182" cy="3022600"/>
          </a:xfrm>
        </p:spPr>
        <p:txBody>
          <a:bodyPr anchor="ct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153" indent="0">
              <a:buFontTx/>
              <a:buNone/>
              <a:defRPr/>
            </a:lvl2pPr>
            <a:lvl3pPr marL="914305" indent="0">
              <a:buFontTx/>
              <a:buNone/>
              <a:defRPr/>
            </a:lvl3pPr>
            <a:lvl4pPr marL="1371458" indent="0">
              <a:buFontTx/>
              <a:buNone/>
              <a:defRPr/>
            </a:lvl4pPr>
            <a:lvl5pPr marL="1828610" indent="0">
              <a:buFontTx/>
              <a:buNone/>
              <a:defRPr/>
            </a:lvl5pPr>
          </a:lstStyle>
          <a:p>
            <a:pPr lvl="0"/>
            <a:r>
              <a:rPr lang="en-US"/>
              <a:t>Edit Master text styles</a:t>
            </a:r>
          </a:p>
        </p:txBody>
      </p:sp>
      <p:sp>
        <p:nvSpPr>
          <p:cNvPr id="3" name="Text Placeholder 2"/>
          <p:cNvSpPr>
            <a:spLocks noGrp="1"/>
          </p:cNvSpPr>
          <p:nvPr>
            <p:ph type="body" idx="1"/>
          </p:nvPr>
        </p:nvSpPr>
        <p:spPr>
          <a:xfrm>
            <a:off x="609599" y="4470400"/>
            <a:ext cx="6347715" cy="1570962"/>
          </a:xfrm>
        </p:spPr>
        <p:txBody>
          <a:bodyPr anchor="ctr"/>
          <a:lstStyle>
            <a:lvl1pPr marL="0" indent="0" algn="l">
              <a:buNone/>
              <a:defRPr sz="1800">
                <a:solidFill>
                  <a:schemeClr val="tx1">
                    <a:lumMod val="75000"/>
                    <a:lumOff val="2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a:t>Edit Master text styles</a:t>
            </a:r>
          </a:p>
        </p:txBody>
      </p:sp>
      <p:sp>
        <p:nvSpPr>
          <p:cNvPr id="7" name="Date Placeholder 3">
            <a:extLst>
              <a:ext uri="{FF2B5EF4-FFF2-40B4-BE49-F238E27FC236}">
                <a16:creationId xmlns:a16="http://schemas.microsoft.com/office/drawing/2014/main" id="{969902E8-4650-4991-A852-CD4F95F19D1D}"/>
              </a:ext>
            </a:extLst>
          </p:cNvPr>
          <p:cNvSpPr>
            <a:spLocks noGrp="1"/>
          </p:cNvSpPr>
          <p:nvPr>
            <p:ph type="dt" sz="half" idx="14"/>
          </p:nvPr>
        </p:nvSpPr>
        <p:spPr/>
        <p:txBody>
          <a:bodyPr/>
          <a:lstStyle>
            <a:lvl1pPr>
              <a:defRPr/>
            </a:lvl1pPr>
          </a:lstStyle>
          <a:p>
            <a:pPr>
              <a:defRPr/>
            </a:pPr>
            <a:endParaRPr lang="hr-HR" altLang="sr-Latn-RS"/>
          </a:p>
        </p:txBody>
      </p:sp>
      <p:sp>
        <p:nvSpPr>
          <p:cNvPr id="8" name="Footer Placeholder 4">
            <a:extLst>
              <a:ext uri="{FF2B5EF4-FFF2-40B4-BE49-F238E27FC236}">
                <a16:creationId xmlns:a16="http://schemas.microsoft.com/office/drawing/2014/main" id="{D5F7F215-6C9F-4B87-B255-488AD8E0F8BD}"/>
              </a:ext>
            </a:extLst>
          </p:cNvPr>
          <p:cNvSpPr>
            <a:spLocks noGrp="1"/>
          </p:cNvSpPr>
          <p:nvPr>
            <p:ph type="ftr" sz="quarter" idx="15"/>
          </p:nvPr>
        </p:nvSpPr>
        <p:spPr/>
        <p:txBody>
          <a:bodyPr/>
          <a:lstStyle>
            <a:lvl1pPr>
              <a:defRPr/>
            </a:lvl1pPr>
          </a:lstStyle>
          <a:p>
            <a:pPr>
              <a:defRPr/>
            </a:pPr>
            <a:endParaRPr lang="hr-HR" altLang="sr-Latn-RS"/>
          </a:p>
        </p:txBody>
      </p:sp>
      <p:sp>
        <p:nvSpPr>
          <p:cNvPr id="9" name="Slide Number Placeholder 5">
            <a:extLst>
              <a:ext uri="{FF2B5EF4-FFF2-40B4-BE49-F238E27FC236}">
                <a16:creationId xmlns:a16="http://schemas.microsoft.com/office/drawing/2014/main" id="{9006AB3D-892D-4602-AB17-F4E5251B9AEE}"/>
              </a:ext>
            </a:extLst>
          </p:cNvPr>
          <p:cNvSpPr>
            <a:spLocks noGrp="1"/>
          </p:cNvSpPr>
          <p:nvPr>
            <p:ph type="sldNum" sz="quarter" idx="16"/>
          </p:nvPr>
        </p:nvSpPr>
        <p:spPr/>
        <p:txBody>
          <a:bodyPr/>
          <a:lstStyle>
            <a:lvl1pPr>
              <a:defRPr/>
            </a:lvl1pPr>
          </a:lstStyle>
          <a:p>
            <a:pPr>
              <a:defRPr/>
            </a:pPr>
            <a:fld id="{2524B971-E632-4F09-924B-1F0D2C7AAB37}" type="slidenum">
              <a:rPr lang="hr-HR" altLang="sr-Latn-RS"/>
              <a:pPr>
                <a:defRPr/>
              </a:pPr>
              <a:t>‹#›</a:t>
            </a:fld>
            <a:endParaRPr lang="hr-HR" altLang="sr-Latn-RS"/>
          </a:p>
        </p:txBody>
      </p:sp>
    </p:spTree>
    <p:extLst>
      <p:ext uri="{BB962C8B-B14F-4D97-AF65-F5344CB8AC3E}">
        <p14:creationId xmlns:p14="http://schemas.microsoft.com/office/powerpoint/2010/main" val="308598469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09599" y="1931988"/>
            <a:ext cx="6347715" cy="2595460"/>
          </a:xfrm>
        </p:spPr>
        <p:txBody>
          <a:bodyPr anchor="b"/>
          <a:lstStyle>
            <a:lvl1pPr algn="l">
              <a:defRPr sz="4399" b="0" cap="none"/>
            </a:lvl1pPr>
          </a:lstStyle>
          <a:p>
            <a:r>
              <a:rPr lang="en-US"/>
              <a:t>Click to edit Master title style</a:t>
            </a:r>
            <a:endParaRPr lang="en-US" dirty="0"/>
          </a:p>
        </p:txBody>
      </p:sp>
      <p:sp>
        <p:nvSpPr>
          <p:cNvPr id="3" name="Text Placeholder 2"/>
          <p:cNvSpPr>
            <a:spLocks noGrp="1"/>
          </p:cNvSpPr>
          <p:nvPr>
            <p:ph type="body" idx="1"/>
          </p:nvPr>
        </p:nvSpPr>
        <p:spPr>
          <a:xfrm>
            <a:off x="609599" y="4527448"/>
            <a:ext cx="6347715" cy="1513914"/>
          </a:xfrm>
        </p:spPr>
        <p:txBody>
          <a:bodyPr/>
          <a:lstStyle>
            <a:lvl1pPr marL="0" indent="0" algn="l">
              <a:buNone/>
              <a:defRPr sz="1800">
                <a:solidFill>
                  <a:schemeClr val="tx1">
                    <a:lumMod val="75000"/>
                    <a:lumOff val="25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463E021-ACF5-4832-B224-05F498928ECF}"/>
              </a:ext>
            </a:extLst>
          </p:cNvPr>
          <p:cNvSpPr>
            <a:spLocks noGrp="1"/>
          </p:cNvSpPr>
          <p:nvPr>
            <p:ph type="dt" sz="half" idx="10"/>
          </p:nvPr>
        </p:nvSpPr>
        <p:spPr/>
        <p:txBody>
          <a:bodyPr/>
          <a:lstStyle>
            <a:lvl1pPr>
              <a:defRPr/>
            </a:lvl1pPr>
          </a:lstStyle>
          <a:p>
            <a:pPr>
              <a:defRPr/>
            </a:pPr>
            <a:endParaRPr lang="hr-HR" altLang="sr-Latn-RS"/>
          </a:p>
        </p:txBody>
      </p:sp>
      <p:sp>
        <p:nvSpPr>
          <p:cNvPr id="5" name="Footer Placeholder 4">
            <a:extLst>
              <a:ext uri="{FF2B5EF4-FFF2-40B4-BE49-F238E27FC236}">
                <a16:creationId xmlns:a16="http://schemas.microsoft.com/office/drawing/2014/main" id="{7F3A3AD2-F6D6-4CB2-80EA-099FCDCE76E1}"/>
              </a:ext>
            </a:extLst>
          </p:cNvPr>
          <p:cNvSpPr>
            <a:spLocks noGrp="1"/>
          </p:cNvSpPr>
          <p:nvPr>
            <p:ph type="ftr" sz="quarter" idx="11"/>
          </p:nvPr>
        </p:nvSpPr>
        <p:spPr/>
        <p:txBody>
          <a:bodyPr/>
          <a:lstStyle>
            <a:lvl1pPr>
              <a:defRPr/>
            </a:lvl1pPr>
          </a:lstStyle>
          <a:p>
            <a:pPr>
              <a:defRPr/>
            </a:pPr>
            <a:endParaRPr lang="hr-HR" altLang="sr-Latn-RS"/>
          </a:p>
        </p:txBody>
      </p:sp>
      <p:sp>
        <p:nvSpPr>
          <p:cNvPr id="6" name="Slide Number Placeholder 5">
            <a:extLst>
              <a:ext uri="{FF2B5EF4-FFF2-40B4-BE49-F238E27FC236}">
                <a16:creationId xmlns:a16="http://schemas.microsoft.com/office/drawing/2014/main" id="{981FCA1B-2A4F-414D-BDA8-BACDBE17E531}"/>
              </a:ext>
            </a:extLst>
          </p:cNvPr>
          <p:cNvSpPr>
            <a:spLocks noGrp="1"/>
          </p:cNvSpPr>
          <p:nvPr>
            <p:ph type="sldNum" sz="quarter" idx="12"/>
          </p:nvPr>
        </p:nvSpPr>
        <p:spPr/>
        <p:txBody>
          <a:bodyPr/>
          <a:lstStyle>
            <a:lvl1pPr>
              <a:defRPr/>
            </a:lvl1pPr>
          </a:lstStyle>
          <a:p>
            <a:pPr>
              <a:defRPr/>
            </a:pPr>
            <a:fld id="{D0102D69-7AE5-41C1-8D47-3807F5BFA90E}" type="slidenum">
              <a:rPr lang="hr-HR" altLang="sr-Latn-RS"/>
              <a:pPr>
                <a:defRPr/>
              </a:pPr>
              <a:t>‹#›</a:t>
            </a:fld>
            <a:endParaRPr lang="hr-HR" altLang="sr-Latn-RS"/>
          </a:p>
        </p:txBody>
      </p:sp>
    </p:spTree>
    <p:extLst>
      <p:ext uri="{BB962C8B-B14F-4D97-AF65-F5344CB8AC3E}">
        <p14:creationId xmlns:p14="http://schemas.microsoft.com/office/powerpoint/2010/main" val="36082929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5" name="TextBox 17">
            <a:extLst>
              <a:ext uri="{FF2B5EF4-FFF2-40B4-BE49-F238E27FC236}">
                <a16:creationId xmlns:a16="http://schemas.microsoft.com/office/drawing/2014/main" id="{D09D0AF8-A19A-4160-8638-A9C093831F9D}"/>
              </a:ext>
            </a:extLst>
          </p:cNvPr>
          <p:cNvSpPr txBox="1"/>
          <p:nvPr/>
        </p:nvSpPr>
        <p:spPr>
          <a:xfrm>
            <a:off x="482401" y="790644"/>
            <a:ext cx="457920" cy="584701"/>
          </a:xfrm>
          <a:prstGeom prst="rect">
            <a:avLst/>
          </a:prstGeom>
        </p:spPr>
        <p:txBody>
          <a:bodyPr lIns="91431" tIns="45715" rIns="91431" bIns="45715" anchor="ctr"/>
          <a:lstStyle/>
          <a:p>
            <a:pPr eaLnBrk="1">
              <a:lnSpc>
                <a:spcPct val="93000"/>
              </a:lnSpc>
              <a:buClr>
                <a:srgbClr val="000000"/>
              </a:buClr>
              <a:buSzPct val="100000"/>
              <a:buFont typeface="Times New Roman" panose="02020603050405020304" pitchFamily="18" charset="0"/>
              <a:buNone/>
              <a:defRPr/>
            </a:pPr>
            <a:r>
              <a:rPr lang="en-US" sz="7999" dirty="0">
                <a:ln w="3175" cmpd="sng">
                  <a:noFill/>
                </a:ln>
                <a:solidFill>
                  <a:schemeClr val="accent1">
                    <a:lumMod val="60000"/>
                    <a:lumOff val="40000"/>
                  </a:schemeClr>
                </a:solidFill>
                <a:latin typeface="Arial"/>
              </a:rPr>
              <a:t>“</a:t>
            </a:r>
          </a:p>
        </p:txBody>
      </p:sp>
      <p:sp>
        <p:nvSpPr>
          <p:cNvPr id="6" name="TextBox 18">
            <a:extLst>
              <a:ext uri="{FF2B5EF4-FFF2-40B4-BE49-F238E27FC236}">
                <a16:creationId xmlns:a16="http://schemas.microsoft.com/office/drawing/2014/main" id="{75CB7CEA-2B24-44A7-93FF-C8FAB9832CAA}"/>
              </a:ext>
            </a:extLst>
          </p:cNvPr>
          <p:cNvSpPr txBox="1"/>
          <p:nvPr/>
        </p:nvSpPr>
        <p:spPr>
          <a:xfrm>
            <a:off x="6747840" y="2886064"/>
            <a:ext cx="456480" cy="584701"/>
          </a:xfrm>
          <a:prstGeom prst="rect">
            <a:avLst/>
          </a:prstGeom>
        </p:spPr>
        <p:txBody>
          <a:bodyPr lIns="91431" tIns="45715" rIns="91431" bIns="45715" anchor="ctr"/>
          <a:lstStyle/>
          <a:p>
            <a:pPr eaLnBrk="1">
              <a:lnSpc>
                <a:spcPct val="93000"/>
              </a:lnSpc>
              <a:buClr>
                <a:srgbClr val="000000"/>
              </a:buClr>
              <a:buSzPct val="100000"/>
              <a:buFont typeface="Times New Roman" panose="02020603050405020304" pitchFamily="18" charset="0"/>
              <a:buNone/>
              <a:defRPr/>
            </a:pPr>
            <a:r>
              <a:rPr lang="en-US" sz="7999" dirty="0">
                <a:ln w="3175" cmpd="sng">
                  <a:noFill/>
                </a:ln>
                <a:solidFill>
                  <a:schemeClr val="accent1">
                    <a:lumMod val="60000"/>
                    <a:lumOff val="40000"/>
                  </a:schemeClr>
                </a:solidFill>
                <a:latin typeface="Arial"/>
              </a:rPr>
              <a:t>”</a:t>
            </a:r>
          </a:p>
        </p:txBody>
      </p:sp>
      <p:sp>
        <p:nvSpPr>
          <p:cNvPr id="2" name="Title 1"/>
          <p:cNvSpPr>
            <a:spLocks noGrp="1"/>
          </p:cNvSpPr>
          <p:nvPr>
            <p:ph type="title"/>
          </p:nvPr>
        </p:nvSpPr>
        <p:spPr>
          <a:xfrm>
            <a:off x="774886" y="609600"/>
            <a:ext cx="6072182" cy="3022600"/>
          </a:xfrm>
        </p:spPr>
        <p:txBody>
          <a:bodyPr anchor="ct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1"/>
            <a:ext cx="6347716" cy="514248"/>
          </a:xfrm>
        </p:spPr>
        <p:txBody>
          <a:bodyPr anchor="b">
            <a:noAutofit/>
          </a:bodyPr>
          <a:lstStyle>
            <a:lvl1pPr marL="0" indent="0">
              <a:buFontTx/>
              <a:buNone/>
              <a:defRPr sz="2400">
                <a:solidFill>
                  <a:schemeClr val="tx1">
                    <a:lumMod val="75000"/>
                    <a:lumOff val="25000"/>
                  </a:schemeClr>
                </a:solidFill>
              </a:defRPr>
            </a:lvl1pPr>
            <a:lvl2pPr marL="457153" indent="0">
              <a:buFontTx/>
              <a:buNone/>
              <a:defRPr/>
            </a:lvl2pPr>
            <a:lvl3pPr marL="914305" indent="0">
              <a:buFontTx/>
              <a:buNone/>
              <a:defRPr/>
            </a:lvl3pPr>
            <a:lvl4pPr marL="1371458" indent="0">
              <a:buFontTx/>
              <a:buNone/>
              <a:defRPr/>
            </a:lvl4pPr>
            <a:lvl5pPr marL="1828610" indent="0">
              <a:buFontTx/>
              <a:buNone/>
              <a:defRPr/>
            </a:lvl5pPr>
          </a:lstStyle>
          <a:p>
            <a:pPr lvl="0"/>
            <a:r>
              <a:rPr lang="en-US"/>
              <a:t>Edit Master text styles</a:t>
            </a:r>
          </a:p>
        </p:txBody>
      </p:sp>
      <p:sp>
        <p:nvSpPr>
          <p:cNvPr id="3" name="Text Placeholder 2"/>
          <p:cNvSpPr>
            <a:spLocks noGrp="1"/>
          </p:cNvSpPr>
          <p:nvPr>
            <p:ph type="body" idx="1"/>
          </p:nvPr>
        </p:nvSpPr>
        <p:spPr>
          <a:xfrm>
            <a:off x="609599" y="4527448"/>
            <a:ext cx="6347715" cy="1513914"/>
          </a:xfrm>
        </p:spPr>
        <p:txBody>
          <a:bodyPr/>
          <a:lstStyle>
            <a:lvl1pPr marL="0" indent="0" algn="l">
              <a:buNone/>
              <a:defRPr sz="1800">
                <a:solidFill>
                  <a:schemeClr val="tx1">
                    <a:lumMod val="50000"/>
                    <a:lumOff val="50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a:t>Edit Master text styles</a:t>
            </a:r>
          </a:p>
        </p:txBody>
      </p:sp>
      <p:sp>
        <p:nvSpPr>
          <p:cNvPr id="7" name="Date Placeholder 3">
            <a:extLst>
              <a:ext uri="{FF2B5EF4-FFF2-40B4-BE49-F238E27FC236}">
                <a16:creationId xmlns:a16="http://schemas.microsoft.com/office/drawing/2014/main" id="{FBF651FD-5FE7-4531-99DA-85BF46566A36}"/>
              </a:ext>
            </a:extLst>
          </p:cNvPr>
          <p:cNvSpPr>
            <a:spLocks noGrp="1"/>
          </p:cNvSpPr>
          <p:nvPr>
            <p:ph type="dt" sz="half" idx="14"/>
          </p:nvPr>
        </p:nvSpPr>
        <p:spPr/>
        <p:txBody>
          <a:bodyPr/>
          <a:lstStyle>
            <a:lvl1pPr>
              <a:defRPr/>
            </a:lvl1pPr>
          </a:lstStyle>
          <a:p>
            <a:pPr>
              <a:defRPr/>
            </a:pPr>
            <a:endParaRPr lang="hr-HR" altLang="sr-Latn-RS"/>
          </a:p>
        </p:txBody>
      </p:sp>
      <p:sp>
        <p:nvSpPr>
          <p:cNvPr id="8" name="Footer Placeholder 4">
            <a:extLst>
              <a:ext uri="{FF2B5EF4-FFF2-40B4-BE49-F238E27FC236}">
                <a16:creationId xmlns:a16="http://schemas.microsoft.com/office/drawing/2014/main" id="{F4AFBD39-8E8D-4897-9AFF-9F9694ED7617}"/>
              </a:ext>
            </a:extLst>
          </p:cNvPr>
          <p:cNvSpPr>
            <a:spLocks noGrp="1"/>
          </p:cNvSpPr>
          <p:nvPr>
            <p:ph type="ftr" sz="quarter" idx="15"/>
          </p:nvPr>
        </p:nvSpPr>
        <p:spPr/>
        <p:txBody>
          <a:bodyPr/>
          <a:lstStyle>
            <a:lvl1pPr>
              <a:defRPr/>
            </a:lvl1pPr>
          </a:lstStyle>
          <a:p>
            <a:pPr>
              <a:defRPr/>
            </a:pPr>
            <a:endParaRPr lang="hr-HR" altLang="sr-Latn-RS"/>
          </a:p>
        </p:txBody>
      </p:sp>
      <p:sp>
        <p:nvSpPr>
          <p:cNvPr id="9" name="Slide Number Placeholder 5">
            <a:extLst>
              <a:ext uri="{FF2B5EF4-FFF2-40B4-BE49-F238E27FC236}">
                <a16:creationId xmlns:a16="http://schemas.microsoft.com/office/drawing/2014/main" id="{1BB8326B-7319-432E-B56A-D47C3551F1DB}"/>
              </a:ext>
            </a:extLst>
          </p:cNvPr>
          <p:cNvSpPr>
            <a:spLocks noGrp="1"/>
          </p:cNvSpPr>
          <p:nvPr>
            <p:ph type="sldNum" sz="quarter" idx="16"/>
          </p:nvPr>
        </p:nvSpPr>
        <p:spPr/>
        <p:txBody>
          <a:bodyPr/>
          <a:lstStyle>
            <a:lvl1pPr>
              <a:defRPr/>
            </a:lvl1pPr>
          </a:lstStyle>
          <a:p>
            <a:pPr>
              <a:defRPr/>
            </a:pPr>
            <a:fld id="{0145D7BF-8A51-44FC-9A4C-9979B7ECD447}" type="slidenum">
              <a:rPr lang="hr-HR" altLang="sr-Latn-RS"/>
              <a:pPr>
                <a:defRPr/>
              </a:pPr>
              <a:t>‹#›</a:t>
            </a:fld>
            <a:endParaRPr lang="hr-HR" altLang="sr-Latn-RS"/>
          </a:p>
        </p:txBody>
      </p:sp>
    </p:spTree>
    <p:extLst>
      <p:ext uri="{BB962C8B-B14F-4D97-AF65-F5344CB8AC3E}">
        <p14:creationId xmlns:p14="http://schemas.microsoft.com/office/powerpoint/2010/main" val="18535824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4" name="Content Placeholder 3"/>
          <p:cNvSpPr>
            <a:spLocks noGrp="1"/>
          </p:cNvSpPr>
          <p:nvPr>
            <p:ph sz="half" idx="2"/>
          </p:nvPr>
        </p:nvSpPr>
        <p:spPr>
          <a:xfrm>
            <a:off x="4648200" y="1600200"/>
            <a:ext cx="4038600" cy="4525963"/>
          </a:xfrm>
        </p:spPr>
        <p:txBody>
          <a:bodyPr/>
          <a:lstStyle>
            <a:lvl1pPr>
              <a:defRPr sz="2400"/>
            </a:lvl1pPr>
            <a:lvl2pPr>
              <a:defRPr sz="16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4C01E5C-C3D2-4BC3-BE91-F3D840E73664}" type="datetime1">
              <a:rPr lang="hr-HR" smtClean="0"/>
              <a:pPr/>
              <a:t>18.1.2026.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8BCD970D-BDBF-4671-A4AD-3F986D25B24F}" type="slidenum">
              <a:rPr lang="hr-HR" smtClean="0"/>
              <a:pPr/>
              <a:t>‹#›</a:t>
            </a:fld>
            <a:endParaRPr lang="hr-HR"/>
          </a:p>
        </p:txBody>
      </p:sp>
      <p:sp>
        <p:nvSpPr>
          <p:cNvPr id="9" name="Content Placeholder 8"/>
          <p:cNvSpPr>
            <a:spLocks noGrp="1"/>
          </p:cNvSpPr>
          <p:nvPr>
            <p:ph sz="quarter" idx="13"/>
          </p:nvPr>
        </p:nvSpPr>
        <p:spPr>
          <a:xfrm>
            <a:off x="365760" y="1600200"/>
            <a:ext cx="4041648" cy="452628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15849" y="609600"/>
            <a:ext cx="6341465" cy="3022600"/>
          </a:xfrm>
        </p:spPr>
        <p:txBody>
          <a:bodyPr anchor="ctr"/>
          <a:lstStyle>
            <a:lvl1pPr algn="l">
              <a:defRPr sz="4399"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09597" y="4013201"/>
            <a:ext cx="6347716" cy="514248"/>
          </a:xfrm>
        </p:spPr>
        <p:txBody>
          <a:bodyPr anchor="b">
            <a:noAutofit/>
          </a:bodyPr>
          <a:lstStyle>
            <a:lvl1pPr marL="0" indent="0">
              <a:buFontTx/>
              <a:buNone/>
              <a:defRPr sz="2400">
                <a:solidFill>
                  <a:schemeClr val="accent1"/>
                </a:solidFill>
              </a:defRPr>
            </a:lvl1pPr>
            <a:lvl2pPr marL="457153" indent="0">
              <a:buFontTx/>
              <a:buNone/>
              <a:defRPr/>
            </a:lvl2pPr>
            <a:lvl3pPr marL="914305" indent="0">
              <a:buFontTx/>
              <a:buNone/>
              <a:defRPr/>
            </a:lvl3pPr>
            <a:lvl4pPr marL="1371458" indent="0">
              <a:buFontTx/>
              <a:buNone/>
              <a:defRPr/>
            </a:lvl4pPr>
            <a:lvl5pPr marL="1828610" indent="0">
              <a:buFontTx/>
              <a:buNone/>
              <a:defRPr/>
            </a:lvl5pPr>
          </a:lstStyle>
          <a:p>
            <a:pPr lvl="0"/>
            <a:r>
              <a:rPr lang="en-US"/>
              <a:t>Edit Master text styles</a:t>
            </a:r>
          </a:p>
        </p:txBody>
      </p:sp>
      <p:sp>
        <p:nvSpPr>
          <p:cNvPr id="3" name="Text Placeholder 2"/>
          <p:cNvSpPr>
            <a:spLocks noGrp="1"/>
          </p:cNvSpPr>
          <p:nvPr>
            <p:ph type="body" idx="1"/>
          </p:nvPr>
        </p:nvSpPr>
        <p:spPr>
          <a:xfrm>
            <a:off x="609599" y="4527448"/>
            <a:ext cx="6347715" cy="1513914"/>
          </a:xfrm>
        </p:spPr>
        <p:txBody>
          <a:bodyPr/>
          <a:lstStyle>
            <a:lvl1pPr marL="0" indent="0" algn="l">
              <a:buNone/>
              <a:defRPr sz="1800">
                <a:solidFill>
                  <a:schemeClr val="tx1">
                    <a:lumMod val="50000"/>
                    <a:lumOff val="50000"/>
                  </a:schemeClr>
                </a:solidFill>
              </a:defRPr>
            </a:lvl1pPr>
            <a:lvl2pPr marL="457153" indent="0">
              <a:buNone/>
              <a:defRPr sz="1800">
                <a:solidFill>
                  <a:schemeClr val="tx1">
                    <a:tint val="75000"/>
                  </a:schemeClr>
                </a:solidFill>
              </a:defRPr>
            </a:lvl2pPr>
            <a:lvl3pPr marL="914305" indent="0">
              <a:buNone/>
              <a:defRPr sz="1600">
                <a:solidFill>
                  <a:schemeClr val="tx1">
                    <a:tint val="75000"/>
                  </a:schemeClr>
                </a:solidFill>
              </a:defRPr>
            </a:lvl3pPr>
            <a:lvl4pPr marL="1371458" indent="0">
              <a:buNone/>
              <a:defRPr sz="1400">
                <a:solidFill>
                  <a:schemeClr val="tx1">
                    <a:tint val="75000"/>
                  </a:schemeClr>
                </a:solidFill>
              </a:defRPr>
            </a:lvl4pPr>
            <a:lvl5pPr marL="1828610" indent="0">
              <a:buNone/>
              <a:defRPr sz="1400">
                <a:solidFill>
                  <a:schemeClr val="tx1">
                    <a:tint val="75000"/>
                  </a:schemeClr>
                </a:solidFill>
              </a:defRPr>
            </a:lvl5pPr>
            <a:lvl6pPr marL="2285763" indent="0">
              <a:buNone/>
              <a:defRPr sz="1400">
                <a:solidFill>
                  <a:schemeClr val="tx1">
                    <a:tint val="75000"/>
                  </a:schemeClr>
                </a:solidFill>
              </a:defRPr>
            </a:lvl6pPr>
            <a:lvl7pPr marL="2742915" indent="0">
              <a:buNone/>
              <a:defRPr sz="1400">
                <a:solidFill>
                  <a:schemeClr val="tx1">
                    <a:tint val="75000"/>
                  </a:schemeClr>
                </a:solidFill>
              </a:defRPr>
            </a:lvl7pPr>
            <a:lvl8pPr marL="3200068" indent="0">
              <a:buNone/>
              <a:defRPr sz="1400">
                <a:solidFill>
                  <a:schemeClr val="tx1">
                    <a:tint val="75000"/>
                  </a:schemeClr>
                </a:solidFill>
              </a:defRPr>
            </a:lvl8pPr>
            <a:lvl9pPr marL="3657220" indent="0">
              <a:buNone/>
              <a:defRPr sz="1400">
                <a:solidFill>
                  <a:schemeClr val="tx1">
                    <a:tint val="75000"/>
                  </a:schemeClr>
                </a:solidFill>
              </a:defRPr>
            </a:lvl9pPr>
          </a:lstStyle>
          <a:p>
            <a:pPr lvl="0"/>
            <a:r>
              <a:rPr lang="en-US"/>
              <a:t>Edit Master text styles</a:t>
            </a:r>
          </a:p>
        </p:txBody>
      </p:sp>
      <p:sp>
        <p:nvSpPr>
          <p:cNvPr id="5" name="Date Placeholder 3">
            <a:extLst>
              <a:ext uri="{FF2B5EF4-FFF2-40B4-BE49-F238E27FC236}">
                <a16:creationId xmlns:a16="http://schemas.microsoft.com/office/drawing/2014/main" id="{19161966-AED7-4886-AC54-95AFAF27EEB8}"/>
              </a:ext>
            </a:extLst>
          </p:cNvPr>
          <p:cNvSpPr>
            <a:spLocks noGrp="1"/>
          </p:cNvSpPr>
          <p:nvPr>
            <p:ph type="dt" sz="half" idx="14"/>
          </p:nvPr>
        </p:nvSpPr>
        <p:spPr/>
        <p:txBody>
          <a:bodyPr/>
          <a:lstStyle>
            <a:lvl1pPr>
              <a:defRPr/>
            </a:lvl1pPr>
          </a:lstStyle>
          <a:p>
            <a:pPr>
              <a:defRPr/>
            </a:pPr>
            <a:endParaRPr lang="hr-HR" altLang="sr-Latn-RS"/>
          </a:p>
        </p:txBody>
      </p:sp>
      <p:sp>
        <p:nvSpPr>
          <p:cNvPr id="6" name="Footer Placeholder 4">
            <a:extLst>
              <a:ext uri="{FF2B5EF4-FFF2-40B4-BE49-F238E27FC236}">
                <a16:creationId xmlns:a16="http://schemas.microsoft.com/office/drawing/2014/main" id="{E007DB32-3CB6-4502-B032-EC03C055DA8B}"/>
              </a:ext>
            </a:extLst>
          </p:cNvPr>
          <p:cNvSpPr>
            <a:spLocks noGrp="1"/>
          </p:cNvSpPr>
          <p:nvPr>
            <p:ph type="ftr" sz="quarter" idx="15"/>
          </p:nvPr>
        </p:nvSpPr>
        <p:spPr/>
        <p:txBody>
          <a:bodyPr/>
          <a:lstStyle>
            <a:lvl1pPr>
              <a:defRPr/>
            </a:lvl1pPr>
          </a:lstStyle>
          <a:p>
            <a:pPr>
              <a:defRPr/>
            </a:pPr>
            <a:endParaRPr lang="hr-HR" altLang="sr-Latn-RS"/>
          </a:p>
        </p:txBody>
      </p:sp>
      <p:sp>
        <p:nvSpPr>
          <p:cNvPr id="7" name="Slide Number Placeholder 5">
            <a:extLst>
              <a:ext uri="{FF2B5EF4-FFF2-40B4-BE49-F238E27FC236}">
                <a16:creationId xmlns:a16="http://schemas.microsoft.com/office/drawing/2014/main" id="{CAEB0697-51B9-468A-8491-5AFBCFEF85EF}"/>
              </a:ext>
            </a:extLst>
          </p:cNvPr>
          <p:cNvSpPr>
            <a:spLocks noGrp="1"/>
          </p:cNvSpPr>
          <p:nvPr>
            <p:ph type="sldNum" sz="quarter" idx="16"/>
          </p:nvPr>
        </p:nvSpPr>
        <p:spPr/>
        <p:txBody>
          <a:bodyPr/>
          <a:lstStyle>
            <a:lvl1pPr>
              <a:defRPr/>
            </a:lvl1pPr>
          </a:lstStyle>
          <a:p>
            <a:pPr>
              <a:defRPr/>
            </a:pPr>
            <a:fld id="{DBFF55A7-0639-45E4-90AF-6EACFCEEDBB5}" type="slidenum">
              <a:rPr lang="hr-HR" altLang="sr-Latn-RS"/>
              <a:pPr>
                <a:defRPr/>
              </a:pPr>
              <a:t>‹#›</a:t>
            </a:fld>
            <a:endParaRPr lang="hr-HR" altLang="sr-Latn-RS"/>
          </a:p>
        </p:txBody>
      </p:sp>
    </p:spTree>
    <p:extLst>
      <p:ext uri="{BB962C8B-B14F-4D97-AF65-F5344CB8AC3E}">
        <p14:creationId xmlns:p14="http://schemas.microsoft.com/office/powerpoint/2010/main" val="4258099536"/>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1B4ACA4-AC04-4190-8C3B-E0A127108BFB}"/>
              </a:ext>
            </a:extLst>
          </p:cNvPr>
          <p:cNvSpPr>
            <a:spLocks noGrp="1"/>
          </p:cNvSpPr>
          <p:nvPr>
            <p:ph type="dt" sz="half" idx="10"/>
          </p:nvPr>
        </p:nvSpPr>
        <p:spPr/>
        <p:txBody>
          <a:bodyPr/>
          <a:lstStyle>
            <a:lvl1pPr>
              <a:defRPr/>
            </a:lvl1pPr>
          </a:lstStyle>
          <a:p>
            <a:pPr>
              <a:defRPr/>
            </a:pPr>
            <a:endParaRPr lang="hr-HR" altLang="sr-Latn-RS"/>
          </a:p>
        </p:txBody>
      </p:sp>
      <p:sp>
        <p:nvSpPr>
          <p:cNvPr id="5" name="Footer Placeholder 4">
            <a:extLst>
              <a:ext uri="{FF2B5EF4-FFF2-40B4-BE49-F238E27FC236}">
                <a16:creationId xmlns:a16="http://schemas.microsoft.com/office/drawing/2014/main" id="{33E77C1E-336D-4CA9-BAAA-E61164E5602C}"/>
              </a:ext>
            </a:extLst>
          </p:cNvPr>
          <p:cNvSpPr>
            <a:spLocks noGrp="1"/>
          </p:cNvSpPr>
          <p:nvPr>
            <p:ph type="ftr" sz="quarter" idx="11"/>
          </p:nvPr>
        </p:nvSpPr>
        <p:spPr/>
        <p:txBody>
          <a:bodyPr/>
          <a:lstStyle>
            <a:lvl1pPr>
              <a:defRPr/>
            </a:lvl1pPr>
          </a:lstStyle>
          <a:p>
            <a:pPr>
              <a:defRPr/>
            </a:pPr>
            <a:endParaRPr lang="hr-HR" altLang="sr-Latn-RS"/>
          </a:p>
        </p:txBody>
      </p:sp>
      <p:sp>
        <p:nvSpPr>
          <p:cNvPr id="6" name="Slide Number Placeholder 5">
            <a:extLst>
              <a:ext uri="{FF2B5EF4-FFF2-40B4-BE49-F238E27FC236}">
                <a16:creationId xmlns:a16="http://schemas.microsoft.com/office/drawing/2014/main" id="{DC6F71B7-6F96-4128-BF59-ABD0C5142821}"/>
              </a:ext>
            </a:extLst>
          </p:cNvPr>
          <p:cNvSpPr>
            <a:spLocks noGrp="1"/>
          </p:cNvSpPr>
          <p:nvPr>
            <p:ph type="sldNum" sz="quarter" idx="12"/>
          </p:nvPr>
        </p:nvSpPr>
        <p:spPr/>
        <p:txBody>
          <a:bodyPr/>
          <a:lstStyle>
            <a:lvl1pPr>
              <a:defRPr/>
            </a:lvl1pPr>
          </a:lstStyle>
          <a:p>
            <a:pPr>
              <a:defRPr/>
            </a:pPr>
            <a:fld id="{F7397E28-86F8-483D-8082-B8B0AADFF094}" type="slidenum">
              <a:rPr lang="hr-HR" altLang="sr-Latn-RS"/>
              <a:pPr>
                <a:defRPr/>
              </a:pPr>
              <a:t>‹#›</a:t>
            </a:fld>
            <a:endParaRPr lang="hr-HR" altLang="sr-Latn-RS"/>
          </a:p>
        </p:txBody>
      </p:sp>
    </p:spTree>
    <p:extLst>
      <p:ext uri="{BB962C8B-B14F-4D97-AF65-F5344CB8AC3E}">
        <p14:creationId xmlns:p14="http://schemas.microsoft.com/office/powerpoint/2010/main" val="1584855459"/>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1"/>
            <a:ext cx="978812"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09600" y="609601"/>
            <a:ext cx="5195026" cy="525145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9029A8A0-E8DE-4E38-B403-D8C2842F1FD3}"/>
              </a:ext>
            </a:extLst>
          </p:cNvPr>
          <p:cNvSpPr>
            <a:spLocks noGrp="1"/>
          </p:cNvSpPr>
          <p:nvPr>
            <p:ph type="dt" sz="half" idx="10"/>
          </p:nvPr>
        </p:nvSpPr>
        <p:spPr/>
        <p:txBody>
          <a:bodyPr/>
          <a:lstStyle>
            <a:lvl1pPr>
              <a:defRPr/>
            </a:lvl1pPr>
          </a:lstStyle>
          <a:p>
            <a:pPr>
              <a:defRPr/>
            </a:pPr>
            <a:endParaRPr lang="hr-HR" altLang="sr-Latn-RS"/>
          </a:p>
        </p:txBody>
      </p:sp>
      <p:sp>
        <p:nvSpPr>
          <p:cNvPr id="5" name="Footer Placeholder 4">
            <a:extLst>
              <a:ext uri="{FF2B5EF4-FFF2-40B4-BE49-F238E27FC236}">
                <a16:creationId xmlns:a16="http://schemas.microsoft.com/office/drawing/2014/main" id="{3799D2CF-1551-469E-BCE9-4CB24C2D3475}"/>
              </a:ext>
            </a:extLst>
          </p:cNvPr>
          <p:cNvSpPr>
            <a:spLocks noGrp="1"/>
          </p:cNvSpPr>
          <p:nvPr>
            <p:ph type="ftr" sz="quarter" idx="11"/>
          </p:nvPr>
        </p:nvSpPr>
        <p:spPr/>
        <p:txBody>
          <a:bodyPr/>
          <a:lstStyle>
            <a:lvl1pPr>
              <a:defRPr/>
            </a:lvl1pPr>
          </a:lstStyle>
          <a:p>
            <a:pPr>
              <a:defRPr/>
            </a:pPr>
            <a:endParaRPr lang="hr-HR" altLang="sr-Latn-RS"/>
          </a:p>
        </p:txBody>
      </p:sp>
      <p:sp>
        <p:nvSpPr>
          <p:cNvPr id="6" name="Slide Number Placeholder 5">
            <a:extLst>
              <a:ext uri="{FF2B5EF4-FFF2-40B4-BE49-F238E27FC236}">
                <a16:creationId xmlns:a16="http://schemas.microsoft.com/office/drawing/2014/main" id="{45AE5A90-B03D-41F6-883A-1BB58FEC5E68}"/>
              </a:ext>
            </a:extLst>
          </p:cNvPr>
          <p:cNvSpPr>
            <a:spLocks noGrp="1"/>
          </p:cNvSpPr>
          <p:nvPr>
            <p:ph type="sldNum" sz="quarter" idx="12"/>
          </p:nvPr>
        </p:nvSpPr>
        <p:spPr/>
        <p:txBody>
          <a:bodyPr/>
          <a:lstStyle>
            <a:lvl1pPr>
              <a:defRPr/>
            </a:lvl1pPr>
          </a:lstStyle>
          <a:p>
            <a:pPr>
              <a:defRPr/>
            </a:pPr>
            <a:fld id="{5110F1BC-4708-4281-9A67-55A4F157219C}" type="slidenum">
              <a:rPr lang="hr-HR" altLang="sr-Latn-RS"/>
              <a:pPr>
                <a:defRPr/>
              </a:pPr>
              <a:t>‹#›</a:t>
            </a:fld>
            <a:endParaRPr lang="hr-HR" altLang="sr-Latn-RS"/>
          </a:p>
        </p:txBody>
      </p:sp>
    </p:spTree>
    <p:extLst>
      <p:ext uri="{BB962C8B-B14F-4D97-AF65-F5344CB8AC3E}">
        <p14:creationId xmlns:p14="http://schemas.microsoft.com/office/powerpoint/2010/main" val="323950574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26880" y="273629"/>
            <a:ext cx="7509600" cy="1143480"/>
          </a:xfrm>
        </p:spPr>
        <p:txBody>
          <a:bodyPr/>
          <a:lstStyle/>
          <a:p>
            <a:r>
              <a:rPr lang="en-US"/>
              <a:t>Click to edit Master title style</a:t>
            </a:r>
            <a:endParaRPr lang="hr-HR"/>
          </a:p>
        </p:txBody>
      </p:sp>
      <p:sp>
        <p:nvSpPr>
          <p:cNvPr id="3" name="Date Placeholder 2">
            <a:extLst>
              <a:ext uri="{FF2B5EF4-FFF2-40B4-BE49-F238E27FC236}">
                <a16:creationId xmlns:a16="http://schemas.microsoft.com/office/drawing/2014/main" id="{658E6473-E8FD-42E1-825E-8084DC46D0C9}"/>
              </a:ext>
            </a:extLst>
          </p:cNvPr>
          <p:cNvSpPr>
            <a:spLocks noGrp="1"/>
          </p:cNvSpPr>
          <p:nvPr>
            <p:ph type="dt" idx="10"/>
          </p:nvPr>
        </p:nvSpPr>
        <p:spPr>
          <a:xfrm>
            <a:off x="456481" y="6247376"/>
            <a:ext cx="2128320" cy="470930"/>
          </a:xfrm>
        </p:spPr>
        <p:txBody>
          <a:bodyPr/>
          <a:lstStyle>
            <a:lvl1pPr>
              <a:defRPr/>
            </a:lvl1pPr>
          </a:lstStyle>
          <a:p>
            <a:pPr>
              <a:defRPr/>
            </a:pPr>
            <a:endParaRPr lang="hr-HR" altLang="sr-Latn-RS"/>
          </a:p>
        </p:txBody>
      </p:sp>
      <p:sp>
        <p:nvSpPr>
          <p:cNvPr id="4" name="Footer Placeholder 3">
            <a:extLst>
              <a:ext uri="{FF2B5EF4-FFF2-40B4-BE49-F238E27FC236}">
                <a16:creationId xmlns:a16="http://schemas.microsoft.com/office/drawing/2014/main" id="{5505DFEE-9022-4652-8F06-504D47F7B66E}"/>
              </a:ext>
            </a:extLst>
          </p:cNvPr>
          <p:cNvSpPr>
            <a:spLocks noGrp="1"/>
          </p:cNvSpPr>
          <p:nvPr>
            <p:ph type="ftr" idx="11"/>
          </p:nvPr>
        </p:nvSpPr>
        <p:spPr>
          <a:xfrm>
            <a:off x="2734560" y="6247376"/>
            <a:ext cx="2897280" cy="470930"/>
          </a:xfrm>
        </p:spPr>
        <p:txBody>
          <a:bodyPr/>
          <a:lstStyle>
            <a:lvl1pPr>
              <a:defRPr/>
            </a:lvl1pPr>
          </a:lstStyle>
          <a:p>
            <a:pPr>
              <a:defRPr/>
            </a:pPr>
            <a:endParaRPr lang="hr-HR" altLang="sr-Latn-RS"/>
          </a:p>
        </p:txBody>
      </p:sp>
      <p:sp>
        <p:nvSpPr>
          <p:cNvPr id="5" name="Slide Number Placeholder 4">
            <a:extLst>
              <a:ext uri="{FF2B5EF4-FFF2-40B4-BE49-F238E27FC236}">
                <a16:creationId xmlns:a16="http://schemas.microsoft.com/office/drawing/2014/main" id="{2BA12A39-99DB-472E-B4EA-A7632316B723}"/>
              </a:ext>
            </a:extLst>
          </p:cNvPr>
          <p:cNvSpPr>
            <a:spLocks noGrp="1"/>
          </p:cNvSpPr>
          <p:nvPr>
            <p:ph type="sldNum" idx="12"/>
          </p:nvPr>
        </p:nvSpPr>
        <p:spPr>
          <a:xfrm>
            <a:off x="5837760" y="6247376"/>
            <a:ext cx="2128320" cy="470930"/>
          </a:xfrm>
        </p:spPr>
        <p:txBody>
          <a:bodyPr/>
          <a:lstStyle>
            <a:lvl1pPr>
              <a:defRPr/>
            </a:lvl1pPr>
          </a:lstStyle>
          <a:p>
            <a:pPr>
              <a:defRPr/>
            </a:pPr>
            <a:fld id="{717C22F9-3A04-4C5C-8B69-1A84E08EA4BC}" type="slidenum">
              <a:rPr lang="hr-HR" altLang="sr-Latn-RS"/>
              <a:pPr>
                <a:defRPr/>
              </a:pPr>
              <a:t>‹#›</a:t>
            </a:fld>
            <a:endParaRPr lang="hr-HR" altLang="sr-Latn-RS"/>
          </a:p>
        </p:txBody>
      </p:sp>
    </p:spTree>
    <p:extLst>
      <p:ext uri="{BB962C8B-B14F-4D97-AF65-F5344CB8AC3E}">
        <p14:creationId xmlns:p14="http://schemas.microsoft.com/office/powerpoint/2010/main" val="10541847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600200"/>
            <a:ext cx="4040188"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5" name="Text Placeholder 4"/>
          <p:cNvSpPr>
            <a:spLocks noGrp="1"/>
          </p:cNvSpPr>
          <p:nvPr>
            <p:ph type="body" sz="quarter" idx="3"/>
          </p:nvPr>
        </p:nvSpPr>
        <p:spPr>
          <a:xfrm>
            <a:off x="4648200" y="1600200"/>
            <a:ext cx="4041775" cy="609600"/>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EDF65CD8-40F8-4037-941F-CD28E17DC7D9}" type="datetime1">
              <a:rPr lang="hr-HR" smtClean="0"/>
              <a:pPr/>
              <a:t>18.1.2026.</a:t>
            </a:fld>
            <a:endParaRPr lang="hr-HR"/>
          </a:p>
        </p:txBody>
      </p:sp>
      <p:sp>
        <p:nvSpPr>
          <p:cNvPr id="8" name="Footer Placeholder 7"/>
          <p:cNvSpPr>
            <a:spLocks noGrp="1"/>
          </p:cNvSpPr>
          <p:nvPr>
            <p:ph type="ftr" sz="quarter" idx="11"/>
          </p:nvPr>
        </p:nvSpPr>
        <p:spPr/>
        <p:txBody>
          <a:bodyPr/>
          <a:lstStyle/>
          <a:p>
            <a:endParaRPr lang="hr-HR"/>
          </a:p>
        </p:txBody>
      </p:sp>
      <p:sp>
        <p:nvSpPr>
          <p:cNvPr id="9" name="Slide Number Placeholder 8"/>
          <p:cNvSpPr>
            <a:spLocks noGrp="1"/>
          </p:cNvSpPr>
          <p:nvPr>
            <p:ph type="sldNum" sz="quarter" idx="12"/>
          </p:nvPr>
        </p:nvSpPr>
        <p:spPr/>
        <p:txBody>
          <a:bodyPr/>
          <a:lstStyle/>
          <a:p>
            <a:fld id="{8BCD970D-BDBF-4671-A4AD-3F986D25B24F}" type="slidenum">
              <a:rPr lang="hr-HR" smtClean="0"/>
              <a:pPr/>
              <a:t>‹#›</a:t>
            </a:fld>
            <a:endParaRPr lang="hr-HR"/>
          </a:p>
        </p:txBody>
      </p:sp>
      <p:sp>
        <p:nvSpPr>
          <p:cNvPr id="11" name="Content Placeholder 10"/>
          <p:cNvSpPr>
            <a:spLocks noGrp="1"/>
          </p:cNvSpPr>
          <p:nvPr>
            <p:ph sz="quarter" idx="13"/>
          </p:nvPr>
        </p:nvSpPr>
        <p:spPr>
          <a:xfrm>
            <a:off x="457200" y="2212848"/>
            <a:ext cx="4041648" cy="391363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12"/>
          <p:cNvSpPr>
            <a:spLocks noGrp="1"/>
          </p:cNvSpPr>
          <p:nvPr>
            <p:ph sz="quarter" idx="14"/>
          </p:nvPr>
        </p:nvSpPr>
        <p:spPr>
          <a:xfrm>
            <a:off x="4672584" y="2212848"/>
            <a:ext cx="4041648" cy="3913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D1B8B54-75EE-457F-A4CE-99A3C8F74B45}" type="datetime1">
              <a:rPr lang="hr-HR" smtClean="0"/>
              <a:pPr/>
              <a:t>18.1.2026.</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1876C0A-F87D-49EF-9F37-43435508AD03}" type="datetime1">
              <a:rPr lang="hr-HR" smtClean="0"/>
              <a:pPr/>
              <a:t>18.1.2026.</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07087" y="266700"/>
            <a:ext cx="3008313" cy="2095500"/>
          </a:xfrm>
        </p:spPr>
        <p:txBody>
          <a:bodyPr anchor="b"/>
          <a:lstStyle>
            <a:lvl1pPr algn="ctr">
              <a:lnSpc>
                <a:spcPct val="100000"/>
              </a:lnSpc>
              <a:defRPr sz="2800" b="0">
                <a:effectLst>
                  <a:outerShdw blurRad="50800" dist="25400" dir="5400000" algn="t" rotWithShape="0">
                    <a:prstClr val="black">
                      <a:alpha val="25000"/>
                    </a:prstClr>
                  </a:outerShdw>
                </a:effectLst>
              </a:defRPr>
            </a:lvl1pPr>
          </a:lstStyle>
          <a:p>
            <a:r>
              <a:rPr lang="en-US"/>
              <a:t>Click to edit Master title style</a:t>
            </a:r>
            <a:endParaRPr lang="en-US" dirty="0"/>
          </a:p>
        </p:txBody>
      </p:sp>
      <p:sp>
        <p:nvSpPr>
          <p:cNvPr id="3" name="Content Placeholder 2"/>
          <p:cNvSpPr>
            <a:spLocks noGrp="1"/>
          </p:cNvSpPr>
          <p:nvPr>
            <p:ph idx="1"/>
          </p:nvPr>
        </p:nvSpPr>
        <p:spPr>
          <a:xfrm>
            <a:off x="719137" y="273050"/>
            <a:ext cx="4995863"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907087" y="2438400"/>
            <a:ext cx="3008313" cy="3687763"/>
          </a:xfrm>
        </p:spPr>
        <p:txBody>
          <a:bodyPr>
            <a:normAutofit/>
          </a:bodyPr>
          <a:lstStyle>
            <a:lvl1pPr marL="0" indent="0" algn="ctr">
              <a:lnSpc>
                <a:spcPct val="125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65548E8-B7DF-4832-8F33-F26CD3CA9AAC}" type="datetime1">
              <a:rPr lang="hr-HR" smtClean="0"/>
              <a:pPr/>
              <a:t>18.1.2026.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9576" y="228600"/>
            <a:ext cx="5711824" cy="895350"/>
          </a:xfrm>
        </p:spPr>
        <p:txBody>
          <a:bodyPr anchor="b"/>
          <a:lstStyle>
            <a:lvl1pPr algn="ctr">
              <a:lnSpc>
                <a:spcPct val="100000"/>
              </a:lnSpc>
              <a:defRPr sz="2800" b="0"/>
            </a:lvl1pPr>
          </a:lstStyle>
          <a:p>
            <a:r>
              <a:rPr lang="en-US"/>
              <a:t>Click to edit Master title style</a:t>
            </a:r>
            <a:endParaRPr lang="en-US" dirty="0"/>
          </a:p>
        </p:txBody>
      </p:sp>
      <p:sp>
        <p:nvSpPr>
          <p:cNvPr id="3" name="Picture Placeholder 2"/>
          <p:cNvSpPr>
            <a:spLocks noGrp="1"/>
          </p:cNvSpPr>
          <p:nvPr>
            <p:ph type="pic" idx="1"/>
          </p:nvPr>
        </p:nvSpPr>
        <p:spPr>
          <a:xfrm>
            <a:off x="1508126" y="1143000"/>
            <a:ext cx="6054724" cy="4541044"/>
          </a:xfrm>
          <a:ln w="76200">
            <a:solidFill>
              <a:schemeClr val="bg1"/>
            </a:solidFill>
          </a:ln>
          <a:effectLst>
            <a:outerShdw blurRad="88900" dist="50800" dir="5400000" algn="ctr" rotWithShape="0">
              <a:srgbClr val="000000">
                <a:alpha val="25000"/>
              </a:srgbClr>
            </a:outerShdw>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679576" y="5810250"/>
            <a:ext cx="5711824" cy="533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CC0AAB8-5C23-455B-99DA-46BE4BE3351D}" type="datetime1">
              <a:rPr lang="hr-HR" smtClean="0"/>
              <a:pPr/>
              <a:t>18.1.2026.</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p>
            <a:fld id="{8BCD970D-BDBF-4671-A4AD-3F986D25B24F}" type="slidenum">
              <a:rPr lang="hr-HR" smtClean="0"/>
              <a:pPr/>
              <a:t>‹#›</a:t>
            </a:fld>
            <a:endParaRPr lang="hr-H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4.xml"/><Relationship Id="rId13" Type="http://schemas.openxmlformats.org/officeDocument/2006/relationships/slideLayout" Target="../slideLayouts/slideLayout39.xml"/><Relationship Id="rId18" Type="http://schemas.openxmlformats.org/officeDocument/2006/relationships/theme" Target="../theme/theme3.xml"/><Relationship Id="rId3" Type="http://schemas.openxmlformats.org/officeDocument/2006/relationships/slideLayout" Target="../slideLayouts/slideLayout29.xml"/><Relationship Id="rId7" Type="http://schemas.openxmlformats.org/officeDocument/2006/relationships/slideLayout" Target="../slideLayouts/slideLayout33.xml"/><Relationship Id="rId12" Type="http://schemas.openxmlformats.org/officeDocument/2006/relationships/slideLayout" Target="../slideLayouts/slideLayout38.xml"/><Relationship Id="rId17" Type="http://schemas.openxmlformats.org/officeDocument/2006/relationships/slideLayout" Target="../slideLayouts/slideLayout43.xml"/><Relationship Id="rId2" Type="http://schemas.openxmlformats.org/officeDocument/2006/relationships/slideLayout" Target="../slideLayouts/slideLayout28.xml"/><Relationship Id="rId16" Type="http://schemas.openxmlformats.org/officeDocument/2006/relationships/slideLayout" Target="../slideLayouts/slideLayout42.xml"/><Relationship Id="rId1" Type="http://schemas.openxmlformats.org/officeDocument/2006/relationships/slideLayout" Target="../slideLayouts/slideLayout27.xml"/><Relationship Id="rId6" Type="http://schemas.openxmlformats.org/officeDocument/2006/relationships/slideLayout" Target="../slideLayouts/slideLayout32.xml"/><Relationship Id="rId11" Type="http://schemas.openxmlformats.org/officeDocument/2006/relationships/slideLayout" Target="../slideLayouts/slideLayout37.xml"/><Relationship Id="rId5" Type="http://schemas.openxmlformats.org/officeDocument/2006/relationships/slideLayout" Target="../slideLayouts/slideLayout31.xml"/><Relationship Id="rId15" Type="http://schemas.openxmlformats.org/officeDocument/2006/relationships/slideLayout" Target="../slideLayouts/slideLayout41.xml"/><Relationship Id="rId10" Type="http://schemas.openxmlformats.org/officeDocument/2006/relationships/slideLayout" Target="../slideLayouts/slideLayout36.xml"/><Relationship Id="rId4" Type="http://schemas.openxmlformats.org/officeDocument/2006/relationships/slideLayout" Target="../slideLayouts/slideLayout30.xml"/><Relationship Id="rId9" Type="http://schemas.openxmlformats.org/officeDocument/2006/relationships/slideLayout" Target="../slideLayouts/slideLayout35.xml"/><Relationship Id="rId14" Type="http://schemas.openxmlformats.org/officeDocument/2006/relationships/slideLayout" Target="../slideLayouts/slideLayout4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0"/>
            <a:ext cx="8229600" cy="1600200"/>
          </a:xfrm>
          <a:prstGeom prst="rect">
            <a:avLst/>
          </a:prstGeom>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363347" y="6356350"/>
            <a:ext cx="2085975" cy="365125"/>
          </a:xfrm>
          <a:prstGeom prst="rect">
            <a:avLst/>
          </a:prstGeom>
        </p:spPr>
        <p:txBody>
          <a:bodyPr vert="horz" lIns="91440" tIns="45720" rIns="45720" bIns="45720" rtlCol="0" anchor="ctr"/>
          <a:lstStyle>
            <a:lvl1pPr algn="r">
              <a:defRPr sz="1200">
                <a:solidFill>
                  <a:schemeClr val="tx1">
                    <a:lumMod val="65000"/>
                    <a:lumOff val="35000"/>
                  </a:schemeClr>
                </a:solidFill>
                <a:latin typeface="Century Gothic" pitchFamily="34" charset="0"/>
              </a:defRPr>
            </a:lvl1pPr>
          </a:lstStyle>
          <a:p>
            <a:fld id="{AA29516E-CB3C-4C21-91DF-647E056A459C}" type="datetime1">
              <a:rPr lang="hr-HR" smtClean="0"/>
              <a:pPr/>
              <a:t>18.1.2026.</a:t>
            </a:fld>
            <a:endParaRPr lang="hr-HR"/>
          </a:p>
        </p:txBody>
      </p:sp>
      <p:sp>
        <p:nvSpPr>
          <p:cNvPr id="5" name="Footer Placeholder 4"/>
          <p:cNvSpPr>
            <a:spLocks noGrp="1"/>
          </p:cNvSpPr>
          <p:nvPr>
            <p:ph type="ftr" sz="quarter" idx="3"/>
          </p:nvPr>
        </p:nvSpPr>
        <p:spPr>
          <a:xfrm>
            <a:off x="659165" y="6356350"/>
            <a:ext cx="2847975" cy="365125"/>
          </a:xfrm>
          <a:prstGeom prst="rect">
            <a:avLst/>
          </a:prstGeom>
        </p:spPr>
        <p:txBody>
          <a:bodyPr vert="horz" lIns="45720" tIns="45720" rIns="91440" bIns="45720" rtlCol="0" anchor="ctr"/>
          <a:lstStyle>
            <a:lvl1pPr algn="l">
              <a:defRPr sz="1200">
                <a:solidFill>
                  <a:schemeClr val="tx1">
                    <a:lumMod val="65000"/>
                    <a:lumOff val="35000"/>
                  </a:schemeClr>
                </a:solidFill>
                <a:latin typeface="Century Gothic" pitchFamily="34" charset="0"/>
              </a:defRPr>
            </a:lvl1pPr>
          </a:lstStyle>
          <a:p>
            <a:endParaRPr lang="hr-HR"/>
          </a:p>
        </p:txBody>
      </p:sp>
      <p:sp>
        <p:nvSpPr>
          <p:cNvPr id="6" name="Slide Number Placeholder 5"/>
          <p:cNvSpPr>
            <a:spLocks noGrp="1"/>
          </p:cNvSpPr>
          <p:nvPr>
            <p:ph type="sldNum" sz="quarter" idx="4"/>
          </p:nvPr>
        </p:nvSpPr>
        <p:spPr>
          <a:xfrm>
            <a:off x="8543278" y="6356350"/>
            <a:ext cx="561975" cy="365125"/>
          </a:xfrm>
          <a:prstGeom prst="rect">
            <a:avLst/>
          </a:prstGeom>
        </p:spPr>
        <p:txBody>
          <a:bodyPr vert="horz" lIns="27432" tIns="45720" rIns="45720" bIns="45720" rtlCol="0" anchor="ctr"/>
          <a:lstStyle>
            <a:lvl1pPr algn="l">
              <a:defRPr sz="1200">
                <a:solidFill>
                  <a:schemeClr val="tx1">
                    <a:lumMod val="65000"/>
                    <a:lumOff val="35000"/>
                  </a:schemeClr>
                </a:solidFill>
                <a:latin typeface="Century Gothic" pitchFamily="34" charset="0"/>
              </a:defRPr>
            </a:lvl1pPr>
          </a:lstStyle>
          <a:p>
            <a:fld id="{8BCD970D-BDBF-4671-A4AD-3F986D25B24F}" type="slidenum">
              <a:rPr lang="hr-HR" smtClean="0"/>
              <a:pPr/>
              <a:t>‹#›</a:t>
            </a:fld>
            <a:endParaRPr lang="hr-HR"/>
          </a:p>
        </p:txBody>
      </p:sp>
      <p:sp>
        <p:nvSpPr>
          <p:cNvPr id="7" name="Oval 6"/>
          <p:cNvSpPr/>
          <p:nvPr/>
        </p:nvSpPr>
        <p:spPr>
          <a:xfrm>
            <a:off x="8457760"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Oval 7"/>
          <p:cNvSpPr/>
          <p:nvPr/>
        </p:nvSpPr>
        <p:spPr>
          <a:xfrm>
            <a:off x="569119" y="6499384"/>
            <a:ext cx="84772" cy="84772"/>
          </a:xfrm>
          <a:prstGeom prst="ellipse">
            <a:avLst/>
          </a:prstGeom>
          <a:solidFill>
            <a:schemeClr val="tx1">
              <a:lumMod val="50000"/>
              <a:lumOff val="50000"/>
            </a:schemeClr>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defTabSz="914400" rtl="0" eaLnBrk="1" latinLnBrk="0" hangingPunct="1">
        <a:lnSpc>
          <a:spcPts val="5800"/>
        </a:lnSpc>
        <a:spcBef>
          <a:spcPct val="0"/>
        </a:spcBef>
        <a:buNone/>
        <a:defRPr sz="5400" kern="1200">
          <a:solidFill>
            <a:schemeClr val="tx2"/>
          </a:solidFill>
          <a:effectLst>
            <a:outerShdw blurRad="63500" dist="38100" dir="5400000" algn="t" rotWithShape="0">
              <a:prstClr val="black">
                <a:alpha val="25000"/>
              </a:prstClr>
            </a:outerShdw>
          </a:effectLst>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400" kern="1200">
          <a:solidFill>
            <a:schemeClr val="tx1">
              <a:lumMod val="50000"/>
              <a:lumOff val="50000"/>
            </a:schemeClr>
          </a:solidFill>
          <a:latin typeface="+mj-lt"/>
          <a:ea typeface="+mn-ea"/>
          <a:cs typeface="+mn-cs"/>
        </a:defRPr>
      </a:lvl1pPr>
      <a:lvl2pPr marL="742950" indent="-28575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2pPr>
      <a:lvl3pPr marL="11430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3pPr>
      <a:lvl4pPr marL="16002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4pPr>
      <a:lvl5pPr marL="20574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5pPr>
      <a:lvl6pPr marL="25146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6pPr>
      <a:lvl7pPr marL="29718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7pPr>
      <a:lvl8pPr marL="3429000" indent="-228600" algn="l" defTabSz="914400" rtl="0" eaLnBrk="1" latinLnBrk="0" hangingPunct="1">
        <a:spcBef>
          <a:spcPct val="20000"/>
        </a:spcBef>
        <a:buFont typeface="Courier New" pitchFamily="49" charset="0"/>
        <a:buChar char="o"/>
        <a:defRPr sz="1600" kern="1200">
          <a:solidFill>
            <a:schemeClr val="tx1">
              <a:lumMod val="50000"/>
              <a:lumOff val="50000"/>
            </a:schemeClr>
          </a:solidFill>
          <a:latin typeface="+mj-lt"/>
          <a:ea typeface="+mn-ea"/>
          <a:cs typeface="+mn-cs"/>
        </a:defRPr>
      </a:lvl8pPr>
      <a:lvl9pPr marL="3886200" indent="-228600" algn="l" defTabSz="914400" rtl="0" eaLnBrk="1" latinLnBrk="0" hangingPunct="1">
        <a:spcBef>
          <a:spcPct val="20000"/>
        </a:spcBef>
        <a:buFont typeface="Arial" pitchFamily="34" charset="0"/>
        <a:buChar char="•"/>
        <a:defRPr sz="1600" kern="1200">
          <a:solidFill>
            <a:schemeClr val="tx1">
              <a:lumMod val="50000"/>
              <a:lumOff val="50000"/>
            </a:schemeClr>
          </a:solidFill>
          <a:latin typeface="+mj-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1F356B56-B86D-44F8-AAA0-2E59B6EA1F33}"/>
              </a:ext>
            </a:extLst>
          </p:cNvPr>
          <p:cNvSpPr>
            <a:spLocks noChangeArrowheads="1"/>
          </p:cNvSpPr>
          <p:nvPr/>
        </p:nvSpPr>
        <p:spPr bwMode="auto">
          <a:xfrm>
            <a:off x="0" y="1377950"/>
            <a:ext cx="2133600" cy="10160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sr-Latn-RS" altLang="sr-Latn-RS" sz="2400">
              <a:latin typeface="Times New Roman" panose="02020603050405020304" pitchFamily="18" charset="0"/>
            </a:endParaRPr>
          </a:p>
        </p:txBody>
      </p:sp>
      <p:sp>
        <p:nvSpPr>
          <p:cNvPr id="4099" name="Rectangle 3">
            <a:extLst>
              <a:ext uri="{FF2B5EF4-FFF2-40B4-BE49-F238E27FC236}">
                <a16:creationId xmlns:a16="http://schemas.microsoft.com/office/drawing/2014/main" id="{53486265-5D62-4514-82F0-74A353E63E32}"/>
              </a:ext>
            </a:extLst>
          </p:cNvPr>
          <p:cNvSpPr>
            <a:spLocks noChangeArrowheads="1"/>
          </p:cNvSpPr>
          <p:nvPr/>
        </p:nvSpPr>
        <p:spPr bwMode="auto">
          <a:xfrm>
            <a:off x="1447800" y="1377950"/>
            <a:ext cx="7239000" cy="101600"/>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sr-Latn-RS" altLang="sr-Latn-RS" sz="2400">
              <a:latin typeface="Times New Roman" panose="02020603050405020304" pitchFamily="18" charset="0"/>
            </a:endParaRPr>
          </a:p>
        </p:txBody>
      </p:sp>
      <p:sp>
        <p:nvSpPr>
          <p:cNvPr id="4100" name="Rectangle 4">
            <a:extLst>
              <a:ext uri="{FF2B5EF4-FFF2-40B4-BE49-F238E27FC236}">
                <a16:creationId xmlns:a16="http://schemas.microsoft.com/office/drawing/2014/main" id="{D5B9D11E-BE3E-4343-B9CC-37E8DA9D1D44}"/>
              </a:ext>
            </a:extLst>
          </p:cNvPr>
          <p:cNvSpPr>
            <a:spLocks noGrp="1" noChangeArrowheads="1"/>
          </p:cNvSpPr>
          <p:nvPr>
            <p:ph type="title"/>
          </p:nvPr>
        </p:nvSpPr>
        <p:spPr bwMode="auto">
          <a:xfrm>
            <a:off x="931863" y="96838"/>
            <a:ext cx="7158037" cy="1412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hr-HR" altLang="sr-Latn-RS"/>
              <a:t>Click to edit Master title style</a:t>
            </a:r>
          </a:p>
        </p:txBody>
      </p:sp>
      <p:sp>
        <p:nvSpPr>
          <p:cNvPr id="4101" name="Rectangle 5">
            <a:extLst>
              <a:ext uri="{FF2B5EF4-FFF2-40B4-BE49-F238E27FC236}">
                <a16:creationId xmlns:a16="http://schemas.microsoft.com/office/drawing/2014/main" id="{6E4C11F2-FB31-4526-B862-17B33E9ED98B}"/>
              </a:ext>
            </a:extLst>
          </p:cNvPr>
          <p:cNvSpPr>
            <a:spLocks noGrp="1" noChangeArrowheads="1"/>
          </p:cNvSpPr>
          <p:nvPr>
            <p:ph type="body" idx="1"/>
          </p:nvPr>
        </p:nvSpPr>
        <p:spPr bwMode="auto">
          <a:xfrm>
            <a:off x="949325" y="1981200"/>
            <a:ext cx="7661275"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hr-HR" altLang="sr-Latn-RS"/>
              <a:t>Click to edit Master text styles</a:t>
            </a:r>
          </a:p>
          <a:p>
            <a:pPr lvl="1"/>
            <a:r>
              <a:rPr lang="hr-HR" altLang="sr-Latn-RS"/>
              <a:t>Second level</a:t>
            </a:r>
          </a:p>
          <a:p>
            <a:pPr lvl="2"/>
            <a:r>
              <a:rPr lang="hr-HR" altLang="sr-Latn-RS"/>
              <a:t>Third level</a:t>
            </a:r>
          </a:p>
          <a:p>
            <a:pPr lvl="3"/>
            <a:r>
              <a:rPr lang="hr-HR" altLang="sr-Latn-RS"/>
              <a:t>Fourth level</a:t>
            </a:r>
          </a:p>
          <a:p>
            <a:pPr lvl="4"/>
            <a:r>
              <a:rPr lang="hr-HR" altLang="sr-Latn-RS"/>
              <a:t>Fifth level</a:t>
            </a:r>
          </a:p>
        </p:txBody>
      </p:sp>
      <p:sp>
        <p:nvSpPr>
          <p:cNvPr id="4102" name="Rectangle 6">
            <a:extLst>
              <a:ext uri="{FF2B5EF4-FFF2-40B4-BE49-F238E27FC236}">
                <a16:creationId xmlns:a16="http://schemas.microsoft.com/office/drawing/2014/main" id="{CCB96730-AC60-4512-9F17-3985767F2D00}"/>
              </a:ext>
            </a:extLst>
          </p:cNvPr>
          <p:cNvSpPr>
            <a:spLocks noGrp="1" noChangeArrowheads="1"/>
          </p:cNvSpPr>
          <p:nvPr>
            <p:ph type="dt" sz="half" idx="2"/>
          </p:nvPr>
        </p:nvSpPr>
        <p:spPr bwMode="auto">
          <a:xfrm>
            <a:off x="94615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000"/>
            </a:lvl1pPr>
          </a:lstStyle>
          <a:p>
            <a:endParaRPr lang="hr-HR" altLang="sr-Latn-RS"/>
          </a:p>
        </p:txBody>
      </p:sp>
      <p:sp>
        <p:nvSpPr>
          <p:cNvPr id="4103" name="Rectangle 7">
            <a:extLst>
              <a:ext uri="{FF2B5EF4-FFF2-40B4-BE49-F238E27FC236}">
                <a16:creationId xmlns:a16="http://schemas.microsoft.com/office/drawing/2014/main" id="{CCDC3CC0-6350-4E1E-BF8A-F802528061D4}"/>
              </a:ext>
            </a:extLst>
          </p:cNvPr>
          <p:cNvSpPr>
            <a:spLocks noGrp="1" noChangeArrowheads="1"/>
          </p:cNvSpPr>
          <p:nvPr>
            <p:ph type="ftr" sz="quarter" idx="3"/>
          </p:nvPr>
        </p:nvSpPr>
        <p:spPr bwMode="auto">
          <a:xfrm>
            <a:off x="33528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000"/>
            </a:lvl1pPr>
          </a:lstStyle>
          <a:p>
            <a:endParaRPr lang="hr-HR" altLang="sr-Latn-RS"/>
          </a:p>
        </p:txBody>
      </p:sp>
      <p:sp>
        <p:nvSpPr>
          <p:cNvPr id="4104" name="Rectangle 8">
            <a:extLst>
              <a:ext uri="{FF2B5EF4-FFF2-40B4-BE49-F238E27FC236}">
                <a16:creationId xmlns:a16="http://schemas.microsoft.com/office/drawing/2014/main" id="{DD2B8043-0713-4F6E-9624-9CA4358EA67C}"/>
              </a:ext>
            </a:extLst>
          </p:cNvPr>
          <p:cNvSpPr>
            <a:spLocks noGrp="1" noChangeArrowheads="1"/>
          </p:cNvSpPr>
          <p:nvPr>
            <p:ph type="sldNum" sz="quarter" idx="4"/>
          </p:nvPr>
        </p:nvSpPr>
        <p:spPr bwMode="auto">
          <a:xfrm>
            <a:off x="67056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000"/>
            </a:lvl1pPr>
          </a:lstStyle>
          <a:p>
            <a:fld id="{380BE69E-1343-46C2-9C28-7C1732363FAB}" type="slidenum">
              <a:rPr lang="hr-HR" altLang="sr-Latn-RS"/>
              <a:pPr/>
              <a:t>‹#›</a:t>
            </a:fld>
            <a:endParaRPr lang="hr-HR" altLang="sr-Latn-RS"/>
          </a:p>
        </p:txBody>
      </p:sp>
      <p:sp>
        <p:nvSpPr>
          <p:cNvPr id="4105" name="Freeform 9">
            <a:extLst>
              <a:ext uri="{FF2B5EF4-FFF2-40B4-BE49-F238E27FC236}">
                <a16:creationId xmlns:a16="http://schemas.microsoft.com/office/drawing/2014/main" id="{A73209EB-D992-4F13-9023-47F7AB0823C2}"/>
              </a:ext>
            </a:extLst>
          </p:cNvPr>
          <p:cNvSpPr>
            <a:spLocks noChangeArrowheads="1"/>
          </p:cNvSpPr>
          <p:nvPr/>
        </p:nvSpPr>
        <p:spPr bwMode="auto">
          <a:xfrm>
            <a:off x="838200" y="561975"/>
            <a:ext cx="152400" cy="1066800"/>
          </a:xfrm>
          <a:custGeom>
            <a:avLst/>
            <a:gdLst>
              <a:gd name="T0" fmla="*/ 1000 w 1000"/>
              <a:gd name="T1" fmla="*/ 1000 h 1000"/>
              <a:gd name="T2" fmla="*/ 0 w 1000"/>
              <a:gd name="T3" fmla="*/ 1000 h 1000"/>
              <a:gd name="T4" fmla="*/ 0 w 1000"/>
              <a:gd name="T5" fmla="*/ 0 h 1000"/>
              <a:gd name="T6" fmla="*/ 1000 w 1000"/>
              <a:gd name="T7" fmla="*/ 0 h 1000"/>
            </a:gdLst>
            <a:ahLst/>
            <a:cxnLst>
              <a:cxn ang="0">
                <a:pos x="T0" y="T1"/>
              </a:cxn>
              <a:cxn ang="0">
                <a:pos x="T2" y="T3"/>
              </a:cxn>
              <a:cxn ang="0">
                <a:pos x="T4" y="T5"/>
              </a:cxn>
              <a:cxn ang="0">
                <a:pos x="T6" y="T7"/>
              </a:cxn>
            </a:cxnLst>
            <a:rect l="0" t="0" r="r" b="b"/>
            <a:pathLst>
              <a:path w="1000" h="1000">
                <a:moveTo>
                  <a:pt x="1000" y="1000"/>
                </a:moveTo>
                <a:lnTo>
                  <a:pt x="0" y="1000"/>
                </a:lnTo>
                <a:lnTo>
                  <a:pt x="0" y="0"/>
                </a:lnTo>
                <a:lnTo>
                  <a:pt x="1000" y="0"/>
                </a:lnTo>
              </a:path>
            </a:pathLst>
          </a:custGeom>
          <a:noFill/>
          <a:ln w="76200" cmpd="sng">
            <a:solidFill>
              <a:schemeClr val="tx2"/>
            </a:solidFill>
            <a:miter lim="800000"/>
            <a:headEnd/>
            <a:tailEnd/>
          </a:ln>
          <a:extLst>
            <a:ext uri="{909E8E84-426E-40DD-AFC4-6F175D3DCCD1}">
              <a14:hiddenFill xmlns:a14="http://schemas.microsoft.com/office/drawing/2010/main">
                <a:solidFill>
                  <a:srgbClr val="FFFFFF"/>
                </a:solidFill>
              </a14:hiddenFill>
            </a:ext>
          </a:extLst>
        </p:spPr>
        <p:txBody>
          <a:bodyPr/>
          <a:lstStyle/>
          <a:p>
            <a:endParaRPr lang="hr-HR"/>
          </a:p>
        </p:txBody>
      </p:sp>
      <p:sp>
        <p:nvSpPr>
          <p:cNvPr id="4106" name="Freeform 10">
            <a:extLst>
              <a:ext uri="{FF2B5EF4-FFF2-40B4-BE49-F238E27FC236}">
                <a16:creationId xmlns:a16="http://schemas.microsoft.com/office/drawing/2014/main" id="{EFCE18B4-066B-40E9-89C2-799B44635609}"/>
              </a:ext>
            </a:extLst>
          </p:cNvPr>
          <p:cNvSpPr>
            <a:spLocks noChangeArrowheads="1"/>
          </p:cNvSpPr>
          <p:nvPr/>
        </p:nvSpPr>
        <p:spPr bwMode="auto">
          <a:xfrm>
            <a:off x="8262938" y="269875"/>
            <a:ext cx="152400" cy="1073150"/>
          </a:xfrm>
          <a:custGeom>
            <a:avLst/>
            <a:gdLst>
              <a:gd name="T0" fmla="*/ 0 w 1000"/>
              <a:gd name="T1" fmla="*/ 0 h 1000"/>
              <a:gd name="T2" fmla="*/ 1000 w 1000"/>
              <a:gd name="T3" fmla="*/ 0 h 1000"/>
              <a:gd name="T4" fmla="*/ 1000 w 1000"/>
              <a:gd name="T5" fmla="*/ 1000 h 1000"/>
              <a:gd name="T6" fmla="*/ 0 w 1000"/>
              <a:gd name="T7" fmla="*/ 1000 h 1000"/>
            </a:gdLst>
            <a:ahLst/>
            <a:cxnLst>
              <a:cxn ang="0">
                <a:pos x="T0" y="T1"/>
              </a:cxn>
              <a:cxn ang="0">
                <a:pos x="T2" y="T3"/>
              </a:cxn>
              <a:cxn ang="0">
                <a:pos x="T4" y="T5"/>
              </a:cxn>
              <a:cxn ang="0">
                <a:pos x="T6" y="T7"/>
              </a:cxn>
            </a:cxnLst>
            <a:rect l="0" t="0" r="r" b="b"/>
            <a:pathLst>
              <a:path w="1000" h="1000">
                <a:moveTo>
                  <a:pt x="0" y="0"/>
                </a:moveTo>
                <a:lnTo>
                  <a:pt x="1000" y="0"/>
                </a:lnTo>
                <a:lnTo>
                  <a:pt x="1000" y="1000"/>
                </a:lnTo>
                <a:lnTo>
                  <a:pt x="0" y="1000"/>
                </a:lnTo>
              </a:path>
            </a:pathLst>
          </a:custGeom>
          <a:noFill/>
          <a:ln w="762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hr-HR"/>
          </a:p>
        </p:txBody>
      </p:sp>
    </p:spTree>
    <p:extLst>
      <p:ext uri="{BB962C8B-B14F-4D97-AF65-F5344CB8AC3E}">
        <p14:creationId xmlns:p14="http://schemas.microsoft.com/office/powerpoint/2010/main" val="133464801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Lst>
  <p:txStyles>
    <p:titleStyle>
      <a:lvl1pPr algn="l" rtl="0" fontAlgn="base">
        <a:spcBef>
          <a:spcPct val="0"/>
        </a:spcBef>
        <a:spcAft>
          <a:spcPct val="0"/>
        </a:spcAft>
        <a:defRPr sz="4000" kern="1200">
          <a:solidFill>
            <a:schemeClr val="tx2"/>
          </a:solidFill>
          <a:latin typeface="+mj-lt"/>
          <a:ea typeface="+mj-ea"/>
          <a:cs typeface="+mj-cs"/>
        </a:defRPr>
      </a:lvl1pPr>
      <a:lvl2pPr algn="l" rtl="0" fontAlgn="base">
        <a:spcBef>
          <a:spcPct val="0"/>
        </a:spcBef>
        <a:spcAft>
          <a:spcPct val="0"/>
        </a:spcAft>
        <a:defRPr sz="4000">
          <a:solidFill>
            <a:schemeClr val="tx2"/>
          </a:solidFill>
          <a:latin typeface="Arial" panose="020B0604020202020204" pitchFamily="34" charset="0"/>
        </a:defRPr>
      </a:lvl2pPr>
      <a:lvl3pPr algn="l" rtl="0" fontAlgn="base">
        <a:spcBef>
          <a:spcPct val="0"/>
        </a:spcBef>
        <a:spcAft>
          <a:spcPct val="0"/>
        </a:spcAft>
        <a:defRPr sz="4000">
          <a:solidFill>
            <a:schemeClr val="tx2"/>
          </a:solidFill>
          <a:latin typeface="Arial" panose="020B0604020202020204" pitchFamily="34" charset="0"/>
        </a:defRPr>
      </a:lvl3pPr>
      <a:lvl4pPr algn="l" rtl="0" fontAlgn="base">
        <a:spcBef>
          <a:spcPct val="0"/>
        </a:spcBef>
        <a:spcAft>
          <a:spcPct val="0"/>
        </a:spcAft>
        <a:defRPr sz="4000">
          <a:solidFill>
            <a:schemeClr val="tx2"/>
          </a:solidFill>
          <a:latin typeface="Arial" panose="020B0604020202020204" pitchFamily="34" charset="0"/>
        </a:defRPr>
      </a:lvl4pPr>
      <a:lvl5pPr algn="l" rtl="0" fontAlgn="base">
        <a:spcBef>
          <a:spcPct val="0"/>
        </a:spcBef>
        <a:spcAft>
          <a:spcPct val="0"/>
        </a:spcAft>
        <a:defRPr sz="4000">
          <a:solidFill>
            <a:schemeClr val="tx2"/>
          </a:solidFill>
          <a:latin typeface="Arial" panose="020B0604020202020204" pitchFamily="34" charset="0"/>
        </a:defRPr>
      </a:lvl5pPr>
      <a:lvl6pPr marL="457200" algn="l" rtl="0" fontAlgn="base">
        <a:spcBef>
          <a:spcPct val="0"/>
        </a:spcBef>
        <a:spcAft>
          <a:spcPct val="0"/>
        </a:spcAft>
        <a:defRPr sz="4000">
          <a:solidFill>
            <a:schemeClr val="tx2"/>
          </a:solidFill>
          <a:latin typeface="Arial" panose="020B0604020202020204" pitchFamily="34" charset="0"/>
        </a:defRPr>
      </a:lvl6pPr>
      <a:lvl7pPr marL="914400" algn="l" rtl="0" fontAlgn="base">
        <a:spcBef>
          <a:spcPct val="0"/>
        </a:spcBef>
        <a:spcAft>
          <a:spcPct val="0"/>
        </a:spcAft>
        <a:defRPr sz="4000">
          <a:solidFill>
            <a:schemeClr val="tx2"/>
          </a:solidFill>
          <a:latin typeface="Arial" panose="020B0604020202020204" pitchFamily="34" charset="0"/>
        </a:defRPr>
      </a:lvl7pPr>
      <a:lvl8pPr marL="1371600" algn="l" rtl="0" fontAlgn="base">
        <a:spcBef>
          <a:spcPct val="0"/>
        </a:spcBef>
        <a:spcAft>
          <a:spcPct val="0"/>
        </a:spcAft>
        <a:defRPr sz="4000">
          <a:solidFill>
            <a:schemeClr val="tx2"/>
          </a:solidFill>
          <a:latin typeface="Arial" panose="020B0604020202020204" pitchFamily="34" charset="0"/>
        </a:defRPr>
      </a:lvl8pPr>
      <a:lvl9pPr marL="1828800" algn="l" rtl="0" fontAlgn="base">
        <a:spcBef>
          <a:spcPct val="0"/>
        </a:spcBef>
        <a:spcAft>
          <a:spcPct val="0"/>
        </a:spcAft>
        <a:defRPr sz="4000">
          <a:solidFill>
            <a:schemeClr val="tx2"/>
          </a:solidFill>
          <a:latin typeface="Arial" panose="020B0604020202020204" pitchFamily="34" charset="0"/>
        </a:defRPr>
      </a:lvl9pPr>
    </p:titleStyle>
    <p:bodyStyle>
      <a:lvl1pPr marL="447675" indent="-447675" algn="l" rtl="0" fontAlgn="base">
        <a:spcBef>
          <a:spcPct val="20000"/>
        </a:spcBef>
        <a:spcAft>
          <a:spcPct val="0"/>
        </a:spcAft>
        <a:buClr>
          <a:schemeClr val="accent1"/>
        </a:buClr>
        <a:buSzPct val="70000"/>
        <a:buFont typeface="Wingdings" panose="05000000000000000000" pitchFamily="2" charset="2"/>
        <a:buChar char="n"/>
        <a:defRPr sz="3200" kern="1200">
          <a:solidFill>
            <a:schemeClr val="tx1"/>
          </a:solidFill>
          <a:latin typeface="+mn-lt"/>
          <a:ea typeface="+mn-ea"/>
          <a:cs typeface="+mn-cs"/>
        </a:defRPr>
      </a:lvl1pPr>
      <a:lvl2pPr marL="889000" indent="-439738" algn="l" rtl="0" fontAlgn="base">
        <a:spcBef>
          <a:spcPct val="20000"/>
        </a:spcBef>
        <a:spcAft>
          <a:spcPct val="0"/>
        </a:spcAft>
        <a:buClr>
          <a:schemeClr val="hlink"/>
        </a:buClr>
        <a:buSzPct val="65000"/>
        <a:buFont typeface="Wingdings" panose="05000000000000000000" pitchFamily="2" charset="2"/>
        <a:buChar char="¡"/>
        <a:defRPr sz="2800" kern="1200">
          <a:solidFill>
            <a:schemeClr val="tx1"/>
          </a:solidFill>
          <a:latin typeface="+mn-lt"/>
          <a:ea typeface="+mn-ea"/>
          <a:cs typeface="+mn-cs"/>
        </a:defRPr>
      </a:lvl2pPr>
      <a:lvl3pPr marL="1293813" indent="-403225" algn="l" rtl="0" fontAlgn="base">
        <a:spcBef>
          <a:spcPct val="20000"/>
        </a:spcBef>
        <a:spcAft>
          <a:spcPct val="0"/>
        </a:spcAft>
        <a:buClr>
          <a:schemeClr val="accent1"/>
        </a:buClr>
        <a:buSzPct val="70000"/>
        <a:buFont typeface="Wingdings" panose="05000000000000000000" pitchFamily="2" charset="2"/>
        <a:buChar char="n"/>
        <a:defRPr sz="2400" kern="1200">
          <a:solidFill>
            <a:schemeClr val="tx1"/>
          </a:solidFill>
          <a:latin typeface="+mn-lt"/>
          <a:ea typeface="+mn-ea"/>
          <a:cs typeface="+mn-cs"/>
        </a:defRPr>
      </a:lvl3pPr>
      <a:lvl4pPr marL="1681163" indent="-385763" algn="l" rtl="0" fontAlgn="base">
        <a:spcBef>
          <a:spcPct val="20000"/>
        </a:spcBef>
        <a:spcAft>
          <a:spcPct val="0"/>
        </a:spcAft>
        <a:buClr>
          <a:schemeClr val="hlink"/>
        </a:buClr>
        <a:buSzPct val="75000"/>
        <a:buFont typeface="Wingdings" panose="05000000000000000000" pitchFamily="2" charset="2"/>
        <a:buChar char="¡"/>
        <a:defRPr sz="2000" kern="1200">
          <a:solidFill>
            <a:schemeClr val="tx1"/>
          </a:solidFill>
          <a:latin typeface="+mn-lt"/>
          <a:ea typeface="+mn-ea"/>
          <a:cs typeface="+mn-cs"/>
        </a:defRPr>
      </a:lvl4pPr>
      <a:lvl5pPr marL="2070100" indent="-387350" algn="l" rtl="0" fontAlgn="base">
        <a:spcBef>
          <a:spcPct val="20000"/>
        </a:spcBef>
        <a:spcAft>
          <a:spcPct val="0"/>
        </a:spcAft>
        <a:buClr>
          <a:schemeClr val="accent1"/>
        </a:buClr>
        <a:buSzPct val="70000"/>
        <a:buFont typeface="Wingdings" panose="05000000000000000000" pitchFamily="2" charset="2"/>
        <a:buChar char="n"/>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6B91B01-BB54-4B2D-8160-A254751C25C1}"/>
              </a:ext>
            </a:extLst>
          </p:cNvPr>
          <p:cNvGrpSpPr>
            <a:grpSpLocks/>
          </p:cNvGrpSpPr>
          <p:nvPr/>
        </p:nvGrpSpPr>
        <p:grpSpPr bwMode="auto">
          <a:xfrm>
            <a:off x="-8640" y="-8641"/>
            <a:ext cx="9169920" cy="6875282"/>
            <a:chOff x="-8467" y="-8468"/>
            <a:chExt cx="9169805" cy="6874935"/>
          </a:xfrm>
        </p:grpSpPr>
        <p:sp>
          <p:nvSpPr>
            <p:cNvPr id="7" name="Freeform 6">
              <a:extLst>
                <a:ext uri="{FF2B5EF4-FFF2-40B4-BE49-F238E27FC236}">
                  <a16:creationId xmlns:a16="http://schemas.microsoft.com/office/drawing/2014/main" id="{0DDEDF3C-DC8E-4905-8EEA-BFCC46382859}"/>
                </a:ext>
              </a:extLst>
            </p:cNvPr>
            <p:cNvSpPr/>
            <p:nvPr/>
          </p:nvSpPr>
          <p:spPr>
            <a:xfrm>
              <a:off x="-8467" y="4013672"/>
              <a:ext cx="457914" cy="2852795"/>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A225E922-EE66-4CA4-8D72-CB244BE41BC7}"/>
                </a:ext>
              </a:extLst>
            </p:cNvPr>
            <p:cNvCxnSpPr/>
            <p:nvPr/>
          </p:nvCxnSpPr>
          <p:spPr>
            <a:xfrm flipV="1">
              <a:off x="5130829" y="4174961"/>
              <a:ext cx="4021869" cy="268286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2AAC0D58-5138-4E05-B370-8CC5947A18AA}"/>
                </a:ext>
              </a:extLst>
            </p:cNvPr>
            <p:cNvCxnSpPr/>
            <p:nvPr/>
          </p:nvCxnSpPr>
          <p:spPr>
            <a:xfrm>
              <a:off x="7043125" y="172"/>
              <a:ext cx="1218225" cy="6857654"/>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346EE199-9D71-4D51-BFD6-19B656597E43}"/>
                </a:ext>
              </a:extLst>
            </p:cNvPr>
            <p:cNvSpPr/>
            <p:nvPr/>
          </p:nvSpPr>
          <p:spPr>
            <a:xfrm>
              <a:off x="6891926" y="172"/>
              <a:ext cx="2269412" cy="6866295"/>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6BDB57A6-FF1E-4428-857E-EA0675122BCB}"/>
                </a:ext>
              </a:extLst>
            </p:cNvPr>
            <p:cNvSpPr/>
            <p:nvPr/>
          </p:nvSpPr>
          <p:spPr>
            <a:xfrm>
              <a:off x="7205843" y="-8468"/>
              <a:ext cx="1946856" cy="6866295"/>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306D4FF0-7212-40F1-A286-BF2150DEFD44}"/>
                </a:ext>
              </a:extLst>
            </p:cNvPr>
            <p:cNvSpPr/>
            <p:nvPr/>
          </p:nvSpPr>
          <p:spPr>
            <a:xfrm>
              <a:off x="6638490" y="3920066"/>
              <a:ext cx="2512769" cy="2937760"/>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2B65DE8-6DD9-4881-9812-314757B01734}"/>
                </a:ext>
              </a:extLst>
            </p:cNvPr>
            <p:cNvSpPr/>
            <p:nvPr/>
          </p:nvSpPr>
          <p:spPr>
            <a:xfrm>
              <a:off x="7010005" y="-8468"/>
              <a:ext cx="2142693" cy="6866295"/>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8759668A-8D86-4E18-AFFB-0F5CAC9D0908}"/>
                </a:ext>
              </a:extLst>
            </p:cNvPr>
            <p:cNvSpPr/>
            <p:nvPr/>
          </p:nvSpPr>
          <p:spPr>
            <a:xfrm>
              <a:off x="8295909" y="-8468"/>
              <a:ext cx="856789" cy="6866295"/>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505BC1F8-D6CE-4037-9930-3F7DA52433C1}"/>
                </a:ext>
              </a:extLst>
            </p:cNvPr>
            <p:cNvSpPr/>
            <p:nvPr/>
          </p:nvSpPr>
          <p:spPr>
            <a:xfrm>
              <a:off x="8077032" y="-8468"/>
              <a:ext cx="1067026" cy="6866295"/>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6BD8E669-3FFE-4DFC-8E11-FDC691B13251}"/>
                </a:ext>
              </a:extLst>
            </p:cNvPr>
            <p:cNvSpPr/>
            <p:nvPr/>
          </p:nvSpPr>
          <p:spPr>
            <a:xfrm>
              <a:off x="8059752" y="4893559"/>
              <a:ext cx="10943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82CA6F6-AFC6-45F5-A7E6-FB1B5F6E8536}"/>
              </a:ext>
            </a:extLst>
          </p:cNvPr>
          <p:cNvSpPr>
            <a:spLocks noGrp="1"/>
          </p:cNvSpPr>
          <p:nvPr>
            <p:ph type="title"/>
          </p:nvPr>
        </p:nvSpPr>
        <p:spPr bwMode="auto">
          <a:xfrm>
            <a:off x="609120" y="609185"/>
            <a:ext cx="6347520" cy="1320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sr-Latn-RS"/>
              <a:t>Click to edit Master title style</a:t>
            </a:r>
          </a:p>
        </p:txBody>
      </p:sp>
      <p:sp>
        <p:nvSpPr>
          <p:cNvPr id="1028" name="Text Placeholder 2">
            <a:extLst>
              <a:ext uri="{FF2B5EF4-FFF2-40B4-BE49-F238E27FC236}">
                <a16:creationId xmlns:a16="http://schemas.microsoft.com/office/drawing/2014/main" id="{7CD6A089-7373-47D9-9DE2-0585C044D765}"/>
              </a:ext>
            </a:extLst>
          </p:cNvPr>
          <p:cNvSpPr>
            <a:spLocks noGrp="1"/>
          </p:cNvSpPr>
          <p:nvPr>
            <p:ph type="body" idx="1"/>
          </p:nvPr>
        </p:nvSpPr>
        <p:spPr bwMode="auto">
          <a:xfrm>
            <a:off x="609120" y="2160227"/>
            <a:ext cx="6347520" cy="38812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sr-Latn-RS"/>
              <a:t>Edit Master text styles</a:t>
            </a:r>
          </a:p>
          <a:p>
            <a:pPr lvl="1"/>
            <a:r>
              <a:rPr lang="en-US" altLang="sr-Latn-RS"/>
              <a:t>Second level</a:t>
            </a:r>
          </a:p>
          <a:p>
            <a:pPr lvl="2"/>
            <a:r>
              <a:rPr lang="en-US" altLang="sr-Latn-RS"/>
              <a:t>Third level</a:t>
            </a:r>
          </a:p>
          <a:p>
            <a:pPr lvl="3"/>
            <a:r>
              <a:rPr lang="en-US" altLang="sr-Latn-RS"/>
              <a:t>Fourth level</a:t>
            </a:r>
          </a:p>
          <a:p>
            <a:pPr lvl="4"/>
            <a:r>
              <a:rPr lang="en-US" altLang="sr-Latn-RS"/>
              <a:t>Fifth level</a:t>
            </a:r>
          </a:p>
        </p:txBody>
      </p:sp>
      <p:sp>
        <p:nvSpPr>
          <p:cNvPr id="4" name="Date Placeholder 3">
            <a:extLst>
              <a:ext uri="{FF2B5EF4-FFF2-40B4-BE49-F238E27FC236}">
                <a16:creationId xmlns:a16="http://schemas.microsoft.com/office/drawing/2014/main" id="{F7A7E647-2504-4975-A013-CD3D3456FF92}"/>
              </a:ext>
            </a:extLst>
          </p:cNvPr>
          <p:cNvSpPr>
            <a:spLocks noGrp="1"/>
          </p:cNvSpPr>
          <p:nvPr>
            <p:ph type="dt" sz="half" idx="2"/>
          </p:nvPr>
        </p:nvSpPr>
        <p:spPr>
          <a:xfrm>
            <a:off x="5405761" y="6041435"/>
            <a:ext cx="684000" cy="364358"/>
          </a:xfrm>
          <a:prstGeom prst="rect">
            <a:avLst/>
          </a:prstGeom>
        </p:spPr>
        <p:txBody>
          <a:bodyPr vert="horz" lIns="91440" tIns="45720" rIns="91440" bIns="45720" rtlCol="0" anchor="ctr"/>
          <a:lstStyle>
            <a:lvl1pPr algn="r" eaLnBrk="1">
              <a:lnSpc>
                <a:spcPct val="93000"/>
              </a:lnSpc>
              <a:buClr>
                <a:srgbClr val="000000"/>
              </a:buClr>
              <a:buSzPct val="100000"/>
              <a:buFont typeface="Times New Roman" panose="02020603050405020304" pitchFamily="18" charset="0"/>
              <a:buNone/>
              <a:defRPr sz="900">
                <a:solidFill>
                  <a:schemeClr val="tx1">
                    <a:tint val="75000"/>
                  </a:schemeClr>
                </a:solidFill>
              </a:defRPr>
            </a:lvl1pPr>
          </a:lstStyle>
          <a:p>
            <a:pPr>
              <a:defRPr/>
            </a:pPr>
            <a:endParaRPr lang="hr-HR" altLang="sr-Latn-RS"/>
          </a:p>
        </p:txBody>
      </p:sp>
      <p:sp>
        <p:nvSpPr>
          <p:cNvPr id="5" name="Footer Placeholder 4">
            <a:extLst>
              <a:ext uri="{FF2B5EF4-FFF2-40B4-BE49-F238E27FC236}">
                <a16:creationId xmlns:a16="http://schemas.microsoft.com/office/drawing/2014/main" id="{0E04FD0D-F60C-400C-9C8C-67D3198814E8}"/>
              </a:ext>
            </a:extLst>
          </p:cNvPr>
          <p:cNvSpPr>
            <a:spLocks noGrp="1"/>
          </p:cNvSpPr>
          <p:nvPr>
            <p:ph type="ftr" sz="quarter" idx="3"/>
          </p:nvPr>
        </p:nvSpPr>
        <p:spPr>
          <a:xfrm>
            <a:off x="609120" y="6041435"/>
            <a:ext cx="4623840" cy="364358"/>
          </a:xfrm>
          <a:prstGeom prst="rect">
            <a:avLst/>
          </a:prstGeom>
        </p:spPr>
        <p:txBody>
          <a:bodyPr vert="horz" lIns="91440" tIns="45720" rIns="91440" bIns="45720" rtlCol="0" anchor="ctr"/>
          <a:lstStyle>
            <a:lvl1pPr algn="l" eaLnBrk="1">
              <a:lnSpc>
                <a:spcPct val="93000"/>
              </a:lnSpc>
              <a:buClr>
                <a:srgbClr val="000000"/>
              </a:buClr>
              <a:buSzPct val="100000"/>
              <a:buFont typeface="Times New Roman" panose="02020603050405020304" pitchFamily="18" charset="0"/>
              <a:buNone/>
              <a:defRPr sz="900">
                <a:solidFill>
                  <a:schemeClr val="tx1">
                    <a:tint val="75000"/>
                  </a:schemeClr>
                </a:solidFill>
              </a:defRPr>
            </a:lvl1pPr>
          </a:lstStyle>
          <a:p>
            <a:pPr>
              <a:defRPr/>
            </a:pPr>
            <a:endParaRPr lang="hr-HR" altLang="sr-Latn-RS"/>
          </a:p>
        </p:txBody>
      </p:sp>
      <p:sp>
        <p:nvSpPr>
          <p:cNvPr id="6" name="Slide Number Placeholder 5">
            <a:extLst>
              <a:ext uri="{FF2B5EF4-FFF2-40B4-BE49-F238E27FC236}">
                <a16:creationId xmlns:a16="http://schemas.microsoft.com/office/drawing/2014/main" id="{4AC52CEA-7D07-467D-AF5F-4478462653BE}"/>
              </a:ext>
            </a:extLst>
          </p:cNvPr>
          <p:cNvSpPr>
            <a:spLocks noGrp="1"/>
          </p:cNvSpPr>
          <p:nvPr>
            <p:ph type="sldNum" sz="quarter" idx="4"/>
          </p:nvPr>
        </p:nvSpPr>
        <p:spPr>
          <a:xfrm>
            <a:off x="6444000" y="6041435"/>
            <a:ext cx="512640" cy="364358"/>
          </a:xfrm>
          <a:prstGeom prst="rect">
            <a:avLst/>
          </a:prstGeom>
        </p:spPr>
        <p:txBody>
          <a:bodyPr vert="horz" wrap="square" lIns="91440" tIns="45720" rIns="91440" bIns="45720" numCol="1" anchor="ctr" anchorCtr="0" compatLnSpc="1">
            <a:prstTxWarp prst="textNoShape">
              <a:avLst/>
            </a:prstTxWarp>
          </a:bodyPr>
          <a:lstStyle>
            <a:lvl1pPr algn="r" eaLnBrk="1">
              <a:lnSpc>
                <a:spcPct val="93000"/>
              </a:lnSpc>
              <a:buClr>
                <a:srgbClr val="000000"/>
              </a:buClr>
              <a:buSzPct val="100000"/>
              <a:buFont typeface="Times New Roman" panose="02020603050405020304" pitchFamily="18" charset="0"/>
              <a:buNone/>
              <a:defRPr sz="816">
                <a:solidFill>
                  <a:schemeClr val="accent1"/>
                </a:solidFill>
              </a:defRPr>
            </a:lvl1pPr>
          </a:lstStyle>
          <a:p>
            <a:pPr>
              <a:defRPr/>
            </a:pPr>
            <a:fld id="{D2D02BDA-E617-4E46-BDA0-774ACD3FDCE2}" type="slidenum">
              <a:rPr lang="hr-HR" altLang="sr-Latn-RS"/>
              <a:pPr>
                <a:defRPr/>
              </a:pPr>
              <a:t>‹#›</a:t>
            </a:fld>
            <a:endParaRPr lang="hr-HR" altLang="sr-Latn-RS"/>
          </a:p>
        </p:txBody>
      </p:sp>
    </p:spTree>
    <p:extLst>
      <p:ext uri="{BB962C8B-B14F-4D97-AF65-F5344CB8AC3E}">
        <p14:creationId xmlns:p14="http://schemas.microsoft.com/office/powerpoint/2010/main" val="1054330499"/>
      </p:ext>
    </p:extLst>
  </p:cSld>
  <p:clrMap bg1="lt1" tx1="dk1" bg2="lt2" tx2="dk2" accent1="accent1" accent2="accent2" accent3="accent3" accent4="accent4" accent5="accent5" accent6="accent6" hlink="hlink" folHlink="folHlink"/>
  <p:sldLayoutIdLst>
    <p:sldLayoutId id="2147483713" r:id="rId1"/>
    <p:sldLayoutId id="2147483714" r:id="rId2"/>
    <p:sldLayoutId id="2147483715" r:id="rId3"/>
    <p:sldLayoutId id="2147483716" r:id="rId4"/>
    <p:sldLayoutId id="2147483717" r:id="rId5"/>
    <p:sldLayoutId id="2147483718" r:id="rId6"/>
    <p:sldLayoutId id="2147483719" r:id="rId7"/>
    <p:sldLayoutId id="2147483720" r:id="rId8"/>
    <p:sldLayoutId id="2147483721" r:id="rId9"/>
    <p:sldLayoutId id="2147483722" r:id="rId10"/>
    <p:sldLayoutId id="2147483723" r:id="rId11"/>
    <p:sldLayoutId id="2147483724" r:id="rId12"/>
    <p:sldLayoutId id="2147483725" r:id="rId13"/>
    <p:sldLayoutId id="2147483726" r:id="rId14"/>
    <p:sldLayoutId id="2147483727" r:id="rId15"/>
    <p:sldLayoutId id="2147483728" r:id="rId16"/>
    <p:sldLayoutId id="2147483729" r:id="rId17"/>
  </p:sldLayoutIdLst>
  <p:txStyles>
    <p:titleStyle>
      <a:lvl1pPr algn="l" defTabSz="456487" rtl="0" eaLnBrk="0" fontAlgn="base" hangingPunct="0">
        <a:spcBef>
          <a:spcPct val="0"/>
        </a:spcBef>
        <a:spcAft>
          <a:spcPct val="0"/>
        </a:spcAft>
        <a:defRPr sz="3538" kern="1200">
          <a:solidFill>
            <a:schemeClr val="accent1"/>
          </a:solidFill>
          <a:latin typeface="+mj-lt"/>
          <a:ea typeface="+mj-ea"/>
          <a:cs typeface="+mj-cs"/>
        </a:defRPr>
      </a:lvl1pPr>
      <a:lvl2pPr algn="l" defTabSz="456487" rtl="0" eaLnBrk="0" fontAlgn="base" hangingPunct="0">
        <a:spcBef>
          <a:spcPct val="0"/>
        </a:spcBef>
        <a:spcAft>
          <a:spcPct val="0"/>
        </a:spcAft>
        <a:defRPr sz="3538">
          <a:solidFill>
            <a:schemeClr val="accent1"/>
          </a:solidFill>
          <a:latin typeface="Trebuchet MS" panose="020B0603020202020204" pitchFamily="34" charset="0"/>
        </a:defRPr>
      </a:lvl2pPr>
      <a:lvl3pPr algn="l" defTabSz="456487" rtl="0" eaLnBrk="0" fontAlgn="base" hangingPunct="0">
        <a:spcBef>
          <a:spcPct val="0"/>
        </a:spcBef>
        <a:spcAft>
          <a:spcPct val="0"/>
        </a:spcAft>
        <a:defRPr sz="3538">
          <a:solidFill>
            <a:schemeClr val="accent1"/>
          </a:solidFill>
          <a:latin typeface="Trebuchet MS" panose="020B0603020202020204" pitchFamily="34" charset="0"/>
        </a:defRPr>
      </a:lvl3pPr>
      <a:lvl4pPr algn="l" defTabSz="456487" rtl="0" eaLnBrk="0" fontAlgn="base" hangingPunct="0">
        <a:spcBef>
          <a:spcPct val="0"/>
        </a:spcBef>
        <a:spcAft>
          <a:spcPct val="0"/>
        </a:spcAft>
        <a:defRPr sz="3538">
          <a:solidFill>
            <a:schemeClr val="accent1"/>
          </a:solidFill>
          <a:latin typeface="Trebuchet MS" panose="020B0603020202020204" pitchFamily="34" charset="0"/>
        </a:defRPr>
      </a:lvl4pPr>
      <a:lvl5pPr algn="l" defTabSz="456487" rtl="0" eaLnBrk="0" fontAlgn="base" hangingPunct="0">
        <a:spcBef>
          <a:spcPct val="0"/>
        </a:spcBef>
        <a:spcAft>
          <a:spcPct val="0"/>
        </a:spcAft>
        <a:defRPr sz="3538">
          <a:solidFill>
            <a:schemeClr val="accent1"/>
          </a:solidFill>
          <a:latin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725" indent="-342725" algn="l" defTabSz="456487" rtl="0" eaLnBrk="0" fontAlgn="base" hangingPunct="0">
        <a:spcBef>
          <a:spcPts val="998"/>
        </a:spcBef>
        <a:spcAft>
          <a:spcPct val="0"/>
        </a:spcAft>
        <a:buClr>
          <a:schemeClr val="accent1"/>
        </a:buClr>
        <a:buSzPct val="80000"/>
        <a:buFont typeface="Wingdings 3" panose="05040102010807070707" pitchFamily="18" charset="2"/>
        <a:buChar char=""/>
        <a:defRPr sz="1723" kern="1200">
          <a:solidFill>
            <a:srgbClr val="404040"/>
          </a:solidFill>
          <a:latin typeface="+mn-lt"/>
          <a:ea typeface="+mn-ea"/>
          <a:cs typeface="+mn-cs"/>
        </a:defRPr>
      </a:lvl1pPr>
      <a:lvl2pPr marL="741611" indent="-285124" algn="l" defTabSz="456487" rtl="0" eaLnBrk="0" fontAlgn="base" hangingPunct="0">
        <a:spcBef>
          <a:spcPts val="998"/>
        </a:spcBef>
        <a:spcAft>
          <a:spcPct val="0"/>
        </a:spcAft>
        <a:buClr>
          <a:schemeClr val="accent1"/>
        </a:buClr>
        <a:buSzPct val="80000"/>
        <a:buFont typeface="Wingdings 3" panose="05040102010807070707" pitchFamily="18" charset="2"/>
        <a:buChar char=""/>
        <a:defRPr sz="1542" kern="1200">
          <a:solidFill>
            <a:srgbClr val="404040"/>
          </a:solidFill>
          <a:latin typeface="+mn-lt"/>
          <a:ea typeface="+mn-ea"/>
          <a:cs typeface="+mn-cs"/>
        </a:defRPr>
      </a:lvl2pPr>
      <a:lvl3pPr marL="1141937" indent="-227523" algn="l" defTabSz="456487" rtl="0" eaLnBrk="0" fontAlgn="base" hangingPunct="0">
        <a:spcBef>
          <a:spcPts val="998"/>
        </a:spcBef>
        <a:spcAft>
          <a:spcPct val="0"/>
        </a:spcAft>
        <a:buClr>
          <a:schemeClr val="accent1"/>
        </a:buClr>
        <a:buSzPct val="80000"/>
        <a:buFont typeface="Wingdings 3" panose="05040102010807070707" pitchFamily="18" charset="2"/>
        <a:buChar char=""/>
        <a:defRPr sz="1361" kern="1200">
          <a:solidFill>
            <a:srgbClr val="404040"/>
          </a:solidFill>
          <a:latin typeface="+mn-lt"/>
          <a:ea typeface="+mn-ea"/>
          <a:cs typeface="+mn-cs"/>
        </a:defRPr>
      </a:lvl3pPr>
      <a:lvl4pPr marL="1599864" indent="-227523" algn="l" defTabSz="456487" rtl="0" eaLnBrk="0" fontAlgn="base" hangingPunct="0">
        <a:spcBef>
          <a:spcPts val="998"/>
        </a:spcBef>
        <a:spcAft>
          <a:spcPct val="0"/>
        </a:spcAft>
        <a:buClr>
          <a:schemeClr val="accent1"/>
        </a:buClr>
        <a:buSzPct val="80000"/>
        <a:buFont typeface="Wingdings 3" panose="05040102010807070707" pitchFamily="18" charset="2"/>
        <a:buChar char=""/>
        <a:defRPr sz="1179" kern="1200">
          <a:solidFill>
            <a:srgbClr val="404040"/>
          </a:solidFill>
          <a:latin typeface="+mn-lt"/>
          <a:ea typeface="+mn-ea"/>
          <a:cs typeface="+mn-cs"/>
        </a:defRPr>
      </a:lvl4pPr>
      <a:lvl5pPr marL="2056350" indent="-227523" algn="l" defTabSz="456487" rtl="0" eaLnBrk="0" fontAlgn="base" hangingPunct="0">
        <a:spcBef>
          <a:spcPts val="998"/>
        </a:spcBef>
        <a:spcAft>
          <a:spcPct val="0"/>
        </a:spcAft>
        <a:buClr>
          <a:schemeClr val="accent1"/>
        </a:buClr>
        <a:buSzPct val="80000"/>
        <a:buFont typeface="Wingdings 3" panose="05040102010807070707" pitchFamily="18" charset="2"/>
        <a:buChar char=""/>
        <a:defRPr sz="1179" kern="1200">
          <a:solidFill>
            <a:srgbClr val="404040"/>
          </a:solidFill>
          <a:latin typeface="+mn-lt"/>
          <a:ea typeface="+mn-ea"/>
          <a:cs typeface="+mn-cs"/>
        </a:defRPr>
      </a:lvl5pPr>
      <a:lvl6pPr marL="2514340" indent="-228577" algn="l" defTabSz="45715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492" indent="-228577" algn="l" defTabSz="45715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8645" indent="-228577" algn="l" defTabSz="45715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5797" indent="-228577" algn="l" defTabSz="457153"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153" rtl="0" eaLnBrk="1" latinLnBrk="0" hangingPunct="1">
        <a:defRPr sz="1800" kern="1200">
          <a:solidFill>
            <a:schemeClr val="tx1"/>
          </a:solidFill>
          <a:latin typeface="+mn-lt"/>
          <a:ea typeface="+mn-ea"/>
          <a:cs typeface="+mn-cs"/>
        </a:defRPr>
      </a:lvl1pPr>
      <a:lvl2pPr marL="457153" algn="l" defTabSz="457153" rtl="0" eaLnBrk="1" latinLnBrk="0" hangingPunct="1">
        <a:defRPr sz="1800" kern="1200">
          <a:solidFill>
            <a:schemeClr val="tx1"/>
          </a:solidFill>
          <a:latin typeface="+mn-lt"/>
          <a:ea typeface="+mn-ea"/>
          <a:cs typeface="+mn-cs"/>
        </a:defRPr>
      </a:lvl2pPr>
      <a:lvl3pPr marL="914305" algn="l" defTabSz="457153" rtl="0" eaLnBrk="1" latinLnBrk="0" hangingPunct="1">
        <a:defRPr sz="1800" kern="1200">
          <a:solidFill>
            <a:schemeClr val="tx1"/>
          </a:solidFill>
          <a:latin typeface="+mn-lt"/>
          <a:ea typeface="+mn-ea"/>
          <a:cs typeface="+mn-cs"/>
        </a:defRPr>
      </a:lvl3pPr>
      <a:lvl4pPr marL="1371458" algn="l" defTabSz="457153" rtl="0" eaLnBrk="1" latinLnBrk="0" hangingPunct="1">
        <a:defRPr sz="1800" kern="1200">
          <a:solidFill>
            <a:schemeClr val="tx1"/>
          </a:solidFill>
          <a:latin typeface="+mn-lt"/>
          <a:ea typeface="+mn-ea"/>
          <a:cs typeface="+mn-cs"/>
        </a:defRPr>
      </a:lvl4pPr>
      <a:lvl5pPr marL="1828610" algn="l" defTabSz="457153" rtl="0" eaLnBrk="1" latinLnBrk="0" hangingPunct="1">
        <a:defRPr sz="1800" kern="1200">
          <a:solidFill>
            <a:schemeClr val="tx1"/>
          </a:solidFill>
          <a:latin typeface="+mn-lt"/>
          <a:ea typeface="+mn-ea"/>
          <a:cs typeface="+mn-cs"/>
        </a:defRPr>
      </a:lvl5pPr>
      <a:lvl6pPr marL="2285763" algn="l" defTabSz="457153" rtl="0" eaLnBrk="1" latinLnBrk="0" hangingPunct="1">
        <a:defRPr sz="1800" kern="1200">
          <a:solidFill>
            <a:schemeClr val="tx1"/>
          </a:solidFill>
          <a:latin typeface="+mn-lt"/>
          <a:ea typeface="+mn-ea"/>
          <a:cs typeface="+mn-cs"/>
        </a:defRPr>
      </a:lvl6pPr>
      <a:lvl7pPr marL="2742915" algn="l" defTabSz="457153" rtl="0" eaLnBrk="1" latinLnBrk="0" hangingPunct="1">
        <a:defRPr sz="1800" kern="1200">
          <a:solidFill>
            <a:schemeClr val="tx1"/>
          </a:solidFill>
          <a:latin typeface="+mn-lt"/>
          <a:ea typeface="+mn-ea"/>
          <a:cs typeface="+mn-cs"/>
        </a:defRPr>
      </a:lvl7pPr>
      <a:lvl8pPr marL="3200068" algn="l" defTabSz="457153" rtl="0" eaLnBrk="1" latinLnBrk="0" hangingPunct="1">
        <a:defRPr sz="1800" kern="1200">
          <a:solidFill>
            <a:schemeClr val="tx1"/>
          </a:solidFill>
          <a:latin typeface="+mn-lt"/>
          <a:ea typeface="+mn-ea"/>
          <a:cs typeface="+mn-cs"/>
        </a:defRPr>
      </a:lvl8pPr>
      <a:lvl9pPr marL="3657220" algn="l" defTabSz="45715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eg"/><Relationship Id="rId1" Type="http://schemas.openxmlformats.org/officeDocument/2006/relationships/slideLayout" Target="../slideLayouts/slideLayout26.xml"/><Relationship Id="rId6" Type="http://schemas.openxmlformats.org/officeDocument/2006/relationships/image" Target="../media/image9.png"/><Relationship Id="rId5" Type="http://schemas.openxmlformats.org/officeDocument/2006/relationships/image" Target="../media/image8.jpeg"/><Relationship Id="rId4" Type="http://schemas.openxmlformats.org/officeDocument/2006/relationships/image" Target="../media/image7.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8.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8.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hyperlink" Target="https://www.youtube.com/watch?v=gj4al03Qfbc" TargetMode="Externa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7.jpe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4.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2027311"/>
          </a:xfrm>
        </p:spPr>
        <p:txBody>
          <a:bodyPr>
            <a:normAutofit/>
          </a:bodyPr>
          <a:lstStyle/>
          <a:p>
            <a:r>
              <a:rPr lang="hr-HR" sz="5000"/>
              <a:t>Frankfurtska škola - </a:t>
            </a:r>
            <a:r>
              <a:rPr lang="hr-HR" sz="5000" dirty="0"/>
              <a:t>masovni mediji i kultura</a:t>
            </a:r>
          </a:p>
        </p:txBody>
      </p:sp>
      <p:sp>
        <p:nvSpPr>
          <p:cNvPr id="3" name="Subtitle 2"/>
          <p:cNvSpPr>
            <a:spLocks noGrp="1"/>
          </p:cNvSpPr>
          <p:nvPr>
            <p:ph type="subTitle" idx="1"/>
          </p:nvPr>
        </p:nvSpPr>
        <p:spPr>
          <a:xfrm>
            <a:off x="4427984" y="5085184"/>
            <a:ext cx="4699112" cy="1219200"/>
          </a:xfrm>
        </p:spPr>
        <p:txBody>
          <a:bodyPr>
            <a:normAutofit/>
          </a:bodyPr>
          <a:lstStyle/>
          <a:p>
            <a:r>
              <a:rPr lang="hr-HR" dirty="0"/>
              <a:t>Doc. dr. sc. Danijel Jurković</a:t>
            </a:r>
          </a:p>
          <a:p>
            <a:endParaRPr lang="hr-HR" dirty="0"/>
          </a:p>
        </p:txBody>
      </p:sp>
      <p:sp>
        <p:nvSpPr>
          <p:cNvPr id="4" name="Slide Number Placeholder 3"/>
          <p:cNvSpPr>
            <a:spLocks noGrp="1"/>
          </p:cNvSpPr>
          <p:nvPr>
            <p:ph type="sldNum" sz="quarter" idx="11"/>
          </p:nvPr>
        </p:nvSpPr>
        <p:spPr/>
        <p:txBody>
          <a:bodyPr/>
          <a:lstStyle/>
          <a:p>
            <a:fld id="{8BCD970D-BDBF-4671-A4AD-3F986D25B24F}" type="slidenum">
              <a:rPr lang="hr-HR" smtClean="0"/>
              <a:pPr/>
              <a:t>1</a:t>
            </a:fld>
            <a:endParaRPr lang="hr-HR" dirty="0"/>
          </a:p>
        </p:txBody>
      </p:sp>
    </p:spTree>
    <p:extLst>
      <p:ext uri="{BB962C8B-B14F-4D97-AF65-F5344CB8AC3E}">
        <p14:creationId xmlns:p14="http://schemas.microsoft.com/office/powerpoint/2010/main" val="9123425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hr-HR" dirty="0"/>
          </a:p>
        </p:txBody>
      </p:sp>
      <p:sp>
        <p:nvSpPr>
          <p:cNvPr id="3" name="Content Placeholder 2"/>
          <p:cNvSpPr>
            <a:spLocks noGrp="1"/>
          </p:cNvSpPr>
          <p:nvPr>
            <p:ph idx="1"/>
          </p:nvPr>
        </p:nvSpPr>
        <p:spPr/>
        <p:txBody>
          <a:bodyPr/>
          <a:lstStyle/>
          <a:p>
            <a:pPr marL="0" indent="0">
              <a:buNone/>
            </a:pPr>
            <a:endParaRPr lang="vi-VN" dirty="0"/>
          </a:p>
          <a:p>
            <a:pPr marL="0" indent="0">
              <a:buNone/>
            </a:pPr>
            <a:r>
              <a:rPr lang="vi-VN" dirty="0"/>
              <a:t>Između teorije i prakse postoji dijalektička veza</a:t>
            </a:r>
          </a:p>
          <a:p>
            <a:pPr marL="0" indent="0">
              <a:buNone/>
            </a:pPr>
            <a:endParaRPr lang="hr-HR" dirty="0"/>
          </a:p>
          <a:p>
            <a:pPr marL="0" indent="0">
              <a:buNone/>
            </a:pPr>
            <a:endParaRPr lang="hr-HR" dirty="0"/>
          </a:p>
          <a:p>
            <a:pPr marL="0" indent="0">
              <a:buNone/>
            </a:pPr>
            <a:r>
              <a:rPr lang="pl-PL" u="sng" dirty="0">
                <a:latin typeface="Tahoma" pitchFamily="34" charset="0"/>
                <a:ea typeface="Tahoma" pitchFamily="34" charset="0"/>
                <a:cs typeface="Tahoma" pitchFamily="34" charset="0"/>
              </a:rPr>
              <a:t>Znanje</a:t>
            </a:r>
          </a:p>
          <a:p>
            <a:pPr marL="0" indent="0">
              <a:buNone/>
            </a:pPr>
            <a:r>
              <a:rPr lang="pl-PL" dirty="0">
                <a:latin typeface="Tahoma" pitchFamily="34" charset="0"/>
                <a:ea typeface="Tahoma" pitchFamily="34" charset="0"/>
                <a:cs typeface="Tahoma" pitchFamily="34" charset="0"/>
              </a:rPr>
              <a:t>nije samo sadržano u krutim teorijama</a:t>
            </a:r>
          </a:p>
          <a:p>
            <a:pPr marL="0" indent="0">
              <a:buNone/>
            </a:pPr>
            <a:r>
              <a:rPr lang="pl-PL" dirty="0">
                <a:latin typeface="Tahoma" pitchFamily="34" charset="0"/>
                <a:ea typeface="Tahoma" pitchFamily="34" charset="0"/>
                <a:cs typeface="Tahoma" pitchFamily="34" charset="0"/>
              </a:rPr>
              <a:t>poziva na djelovanje u cilju promjene</a:t>
            </a:r>
          </a:p>
          <a:p>
            <a:pPr marL="0" indent="0">
              <a:buNone/>
            </a:pPr>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10</a:t>
            </a:fld>
            <a:endParaRPr lang="hr-HR"/>
          </a:p>
        </p:txBody>
      </p:sp>
      <p:sp>
        <p:nvSpPr>
          <p:cNvPr id="5" name="TextBox 4"/>
          <p:cNvSpPr txBox="1"/>
          <p:nvPr/>
        </p:nvSpPr>
        <p:spPr>
          <a:xfrm>
            <a:off x="7427364" y="1844824"/>
            <a:ext cx="1440160"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Sohn-Rethel</a:t>
            </a:r>
          </a:p>
        </p:txBody>
      </p:sp>
      <p:sp>
        <p:nvSpPr>
          <p:cNvPr id="6" name="TextBox 5"/>
          <p:cNvSpPr txBox="1"/>
          <p:nvPr/>
        </p:nvSpPr>
        <p:spPr>
          <a:xfrm>
            <a:off x="4860032" y="5593616"/>
            <a:ext cx="1296144"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Wittfoge</a:t>
            </a:r>
          </a:p>
        </p:txBody>
      </p:sp>
      <p:sp>
        <p:nvSpPr>
          <p:cNvPr id="8" name="TextBox 7"/>
          <p:cNvSpPr txBox="1"/>
          <p:nvPr/>
        </p:nvSpPr>
        <p:spPr>
          <a:xfrm>
            <a:off x="7384268" y="5040630"/>
            <a:ext cx="1368152"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Fromm</a:t>
            </a:r>
          </a:p>
        </p:txBody>
      </p:sp>
      <p:sp>
        <p:nvSpPr>
          <p:cNvPr id="9" name="TextBox 8"/>
          <p:cNvSpPr txBox="1"/>
          <p:nvPr/>
        </p:nvSpPr>
        <p:spPr>
          <a:xfrm>
            <a:off x="7043131" y="3789040"/>
            <a:ext cx="1106409"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Honneth</a:t>
            </a:r>
          </a:p>
        </p:txBody>
      </p:sp>
      <p:sp>
        <p:nvSpPr>
          <p:cNvPr id="10" name="TextBox 9"/>
          <p:cNvSpPr txBox="1"/>
          <p:nvPr/>
        </p:nvSpPr>
        <p:spPr>
          <a:xfrm>
            <a:off x="2807804" y="2852936"/>
            <a:ext cx="1800200"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Horkheimer</a:t>
            </a:r>
          </a:p>
        </p:txBody>
      </p:sp>
      <p:sp>
        <p:nvSpPr>
          <p:cNvPr id="11" name="TextBox 10"/>
          <p:cNvSpPr txBox="1"/>
          <p:nvPr/>
        </p:nvSpPr>
        <p:spPr>
          <a:xfrm>
            <a:off x="2987824" y="5225296"/>
            <a:ext cx="1440160"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Kracauer</a:t>
            </a:r>
          </a:p>
        </p:txBody>
      </p:sp>
      <p:sp>
        <p:nvSpPr>
          <p:cNvPr id="12" name="TextBox 11"/>
          <p:cNvSpPr txBox="1"/>
          <p:nvPr/>
        </p:nvSpPr>
        <p:spPr>
          <a:xfrm>
            <a:off x="5406164" y="2852048"/>
            <a:ext cx="1944216"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Kirhheimer</a:t>
            </a:r>
          </a:p>
        </p:txBody>
      </p:sp>
      <p:sp>
        <p:nvSpPr>
          <p:cNvPr id="13" name="TextBox 12"/>
          <p:cNvSpPr txBox="1"/>
          <p:nvPr/>
        </p:nvSpPr>
        <p:spPr>
          <a:xfrm>
            <a:off x="467544" y="5214580"/>
            <a:ext cx="1728192"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Löwenthal</a:t>
            </a:r>
          </a:p>
        </p:txBody>
      </p:sp>
    </p:spTree>
    <p:extLst>
      <p:ext uri="{BB962C8B-B14F-4D97-AF65-F5344CB8AC3E}">
        <p14:creationId xmlns:p14="http://schemas.microsoft.com/office/powerpoint/2010/main" val="8428638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1">
            <a:extLst>
              <a:ext uri="{FF2B5EF4-FFF2-40B4-BE49-F238E27FC236}">
                <a16:creationId xmlns:a16="http://schemas.microsoft.com/office/drawing/2014/main" id="{C4F1E76A-6B9D-4263-BB56-68BCE06A6DAD}"/>
              </a:ext>
            </a:extLst>
          </p:cNvPr>
          <p:cNvSpPr>
            <a:spLocks noGrp="1"/>
          </p:cNvSpPr>
          <p:nvPr>
            <p:ph type="title"/>
          </p:nvPr>
        </p:nvSpPr>
        <p:spPr>
          <a:xfrm>
            <a:off x="326881" y="273961"/>
            <a:ext cx="7511040" cy="1144800"/>
          </a:xfrm>
        </p:spPr>
        <p:txBody>
          <a:bodyPr vert="horz" lIns="91440" tIns="35202" rIns="91440" bIns="45720" rtlCol="0" anchor="b">
            <a:no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a:t>Ključne doktrine</a:t>
            </a:r>
          </a:p>
        </p:txBody>
      </p:sp>
      <p:sp>
        <p:nvSpPr>
          <p:cNvPr id="2" name="Rectangle 2">
            <a:extLst>
              <a:ext uri="{FF2B5EF4-FFF2-40B4-BE49-F238E27FC236}">
                <a16:creationId xmlns:a16="http://schemas.microsoft.com/office/drawing/2014/main" id="{929C6FB3-B7B9-4B1D-96EE-1FECDAAF5B53}"/>
              </a:ext>
            </a:extLst>
          </p:cNvPr>
          <p:cNvSpPr>
            <a:spLocks noGrp="1" noChangeArrowheads="1"/>
          </p:cNvSpPr>
          <p:nvPr>
            <p:ph type="body" idx="1"/>
          </p:nvPr>
        </p:nvSpPr>
        <p:spPr>
          <a:xfrm>
            <a:off x="456481" y="1604520"/>
            <a:ext cx="7380000" cy="4584960"/>
          </a:xfrm>
        </p:spPr>
        <p:txBody>
          <a:bodyPr vert="horz" lIns="91440" tIns="18287" rIns="91440" bIns="45720" rtlCol="0">
            <a:normAutofit lnSpcReduction="10000"/>
          </a:bodyPr>
          <a:lstStyle/>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ključne doktrine Frankfurtske škole – kritika:</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b="1" dirty="0"/>
              <a:t>pozitivizma</a:t>
            </a:r>
            <a:r>
              <a:rPr lang="hr-HR" altLang="sr-Latn-RS" sz="2540" dirty="0"/>
              <a:t>, tvrdeći da je društvena znanost oblik lažne savjesti, koja podržava status quo pod lažnim velom neutralnosti</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b="1" dirty="0"/>
              <a:t>marksizma</a:t>
            </a:r>
            <a:r>
              <a:rPr lang="hr-HR" altLang="sr-Latn-RS" sz="2540" dirty="0"/>
              <a:t> zbog nedovoljne emancipacije od pozitiviza i zbog teze da će proletarijat nedvojbeno izazvati revoluciju koja će eliminirati otuđenost i dominaciju. </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b="1" dirty="0"/>
              <a:t>društva</a:t>
            </a:r>
            <a:r>
              <a:rPr lang="hr-HR" altLang="sr-Latn-RS" sz="2540" dirty="0"/>
              <a:t> zbog uvjeravanja u prihvaćanje onoga što im je nametnuto</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Predstavnici:</a:t>
            </a:r>
          </a:p>
        </p:txBody>
      </p:sp>
      <p:sp>
        <p:nvSpPr>
          <p:cNvPr id="3" name="Content Placeholder 2"/>
          <p:cNvSpPr>
            <a:spLocks noGrp="1"/>
          </p:cNvSpPr>
          <p:nvPr>
            <p:ph sz="half" idx="2"/>
          </p:nvPr>
        </p:nvSpPr>
        <p:spPr>
          <a:xfrm>
            <a:off x="4572000" y="1844824"/>
            <a:ext cx="4038600" cy="4525963"/>
          </a:xfrm>
        </p:spPr>
        <p:txBody>
          <a:bodyPr>
            <a:normAutofit/>
          </a:bodyPr>
          <a:lstStyle/>
          <a:p>
            <a:pPr marL="0" indent="0">
              <a:buNone/>
            </a:pPr>
            <a:r>
              <a:rPr lang="hr-HR" dirty="0"/>
              <a:t>• Walter Benjamin</a:t>
            </a:r>
          </a:p>
          <a:p>
            <a:pPr marL="0" indent="0">
              <a:buNone/>
            </a:pPr>
            <a:r>
              <a:rPr lang="hr-HR" dirty="0"/>
              <a:t>• Erich Fromm</a:t>
            </a:r>
          </a:p>
          <a:p>
            <a:pPr marL="0" indent="0">
              <a:buNone/>
            </a:pPr>
            <a:r>
              <a:rPr lang="hr-HR" dirty="0"/>
              <a:t>• Jürgen Habermas</a:t>
            </a:r>
          </a:p>
          <a:p>
            <a:pPr marL="0" indent="0">
              <a:buNone/>
            </a:pPr>
            <a:r>
              <a:rPr lang="hr-HR" dirty="0"/>
              <a:t>• Axel Honneth</a:t>
            </a:r>
          </a:p>
          <a:p>
            <a:pPr marL="0" indent="0">
              <a:buNone/>
            </a:pPr>
            <a:r>
              <a:rPr lang="hr-HR" dirty="0"/>
              <a:t>• Max Horkheimer</a:t>
            </a:r>
          </a:p>
          <a:p>
            <a:pPr marL="0" indent="0">
              <a:buNone/>
            </a:pPr>
            <a:r>
              <a:rPr lang="hr-HR" dirty="0"/>
              <a:t>• Siegfried Kracauer</a:t>
            </a:r>
          </a:p>
          <a:p>
            <a:pPr marL="0" indent="0">
              <a:buNone/>
            </a:pPr>
            <a:r>
              <a:rPr lang="hr-HR" dirty="0"/>
              <a:t>• Otto Kirchheimer</a:t>
            </a:r>
          </a:p>
          <a:p>
            <a:pPr marL="0" indent="0">
              <a:buNone/>
            </a:pPr>
            <a:r>
              <a:rPr lang="hr-HR" dirty="0"/>
              <a:t>• Leo Löwenthal</a:t>
            </a:r>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12</a:t>
            </a:fld>
            <a:endParaRPr lang="hr-HR"/>
          </a:p>
        </p:txBody>
      </p:sp>
      <p:sp>
        <p:nvSpPr>
          <p:cNvPr id="5" name="Content Placeholder 4"/>
          <p:cNvSpPr>
            <a:spLocks noGrp="1"/>
          </p:cNvSpPr>
          <p:nvPr>
            <p:ph sz="quarter" idx="13"/>
          </p:nvPr>
        </p:nvSpPr>
        <p:spPr>
          <a:xfrm>
            <a:off x="395536" y="1844824"/>
            <a:ext cx="4041648" cy="4526280"/>
          </a:xfrm>
        </p:spPr>
        <p:txBody>
          <a:bodyPr/>
          <a:lstStyle/>
          <a:p>
            <a:pPr marL="0" indent="0">
              <a:buNone/>
            </a:pPr>
            <a:r>
              <a:rPr lang="hr-HR" dirty="0"/>
              <a:t>• Herbert Marcuse</a:t>
            </a:r>
          </a:p>
          <a:p>
            <a:pPr marL="0" indent="0">
              <a:buNone/>
            </a:pPr>
            <a:r>
              <a:rPr lang="hr-HR" dirty="0"/>
              <a:t>• Oskar Negt</a:t>
            </a:r>
          </a:p>
          <a:p>
            <a:pPr marL="0" indent="0">
              <a:buNone/>
            </a:pPr>
            <a:r>
              <a:rPr lang="hr-HR" dirty="0"/>
              <a:t>• Franz L. Neumann</a:t>
            </a:r>
          </a:p>
          <a:p>
            <a:pPr marL="0" indent="0">
              <a:buNone/>
            </a:pPr>
            <a:r>
              <a:rPr lang="hr-HR" dirty="0"/>
              <a:t>• Franz Oppenheimer</a:t>
            </a:r>
          </a:p>
          <a:p>
            <a:pPr marL="0" indent="0">
              <a:buNone/>
            </a:pPr>
            <a:r>
              <a:rPr lang="hr-HR" dirty="0"/>
              <a:t>• Friedrich Pollock</a:t>
            </a:r>
          </a:p>
          <a:p>
            <a:pPr marL="0" indent="0">
              <a:buNone/>
            </a:pPr>
            <a:r>
              <a:rPr lang="hr-HR" dirty="0"/>
              <a:t>• Alfred Schmidt</a:t>
            </a:r>
          </a:p>
          <a:p>
            <a:pPr marL="0" indent="0">
              <a:buNone/>
            </a:pPr>
            <a:r>
              <a:rPr lang="hr-HR" dirty="0"/>
              <a:t>• Alfred Sohn-Rethel</a:t>
            </a:r>
          </a:p>
          <a:p>
            <a:pPr marL="0" indent="0">
              <a:buNone/>
            </a:pPr>
            <a:r>
              <a:rPr lang="hr-HR" dirty="0"/>
              <a:t>• Karl A. Wittfoge</a:t>
            </a:r>
          </a:p>
          <a:p>
            <a:pPr marL="0" indent="0">
              <a:buNone/>
            </a:pPr>
            <a:r>
              <a:rPr lang="hr-HR" dirty="0"/>
              <a:t>• Theodor Adorno</a:t>
            </a:r>
          </a:p>
          <a:p>
            <a:pPr marL="0" indent="0">
              <a:buNone/>
            </a:pPr>
            <a:endParaRPr lang="hr-HR" dirty="0"/>
          </a:p>
        </p:txBody>
      </p:sp>
    </p:spTree>
    <p:extLst>
      <p:ext uri="{BB962C8B-B14F-4D97-AF65-F5344CB8AC3E}">
        <p14:creationId xmlns:p14="http://schemas.microsoft.com/office/powerpoint/2010/main" val="212317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A5FC7A0D-633F-4D4F-A2F0-9AB5C0FB3620}"/>
              </a:ext>
            </a:extLst>
          </p:cNvPr>
          <p:cNvSpPr>
            <a:spLocks noGrp="1" noChangeArrowheads="1"/>
          </p:cNvSpPr>
          <p:nvPr>
            <p:ph type="title" sz="quarter"/>
          </p:nvPr>
        </p:nvSpPr>
        <p:spPr/>
        <p:txBody>
          <a:bodyPr/>
          <a:lstStyle/>
          <a:p>
            <a:r>
              <a:rPr lang="hr-HR" altLang="sr-Latn-RS"/>
              <a:t>Kritička teorija – </a:t>
            </a:r>
            <a:r>
              <a:rPr lang="hr-HR" altLang="sr-Latn-RS" sz="2800"/>
              <a:t>Frankfurtska škola</a:t>
            </a:r>
          </a:p>
        </p:txBody>
      </p:sp>
      <p:pic>
        <p:nvPicPr>
          <p:cNvPr id="29700" name="Picture 4">
            <a:extLst>
              <a:ext uri="{FF2B5EF4-FFF2-40B4-BE49-F238E27FC236}">
                <a16:creationId xmlns:a16="http://schemas.microsoft.com/office/drawing/2014/main" id="{130BA13E-0781-42D4-B790-7AEFF31B9835}"/>
              </a:ext>
            </a:extLst>
          </p:cNvPr>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2339975" y="4292600"/>
            <a:ext cx="2133600" cy="15763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9703" name="Picture 7">
            <a:extLst>
              <a:ext uri="{FF2B5EF4-FFF2-40B4-BE49-F238E27FC236}">
                <a16:creationId xmlns:a16="http://schemas.microsoft.com/office/drawing/2014/main" id="{6EEA3E93-4FF1-4C73-A28D-FEEA6606CDF8}"/>
              </a:ext>
            </a:extLst>
          </p:cNvPr>
          <p:cNvPicPr>
            <a:picLocks noGrp="1" noChangeAspect="1" noChangeArrowheads="1"/>
          </p:cNvPicPr>
          <p:nvPr>
            <p:ph sz="quarter" idx="2"/>
          </p:nvPr>
        </p:nvPicPr>
        <p:blipFill>
          <a:blip r:embed="rId3">
            <a:extLst>
              <a:ext uri="{28A0092B-C50C-407E-A947-70E740481C1C}">
                <a14:useLocalDpi xmlns:a14="http://schemas.microsoft.com/office/drawing/2010/main" val="0"/>
              </a:ext>
            </a:extLst>
          </a:blip>
          <a:srcRect/>
          <a:stretch>
            <a:fillRect/>
          </a:stretch>
        </p:blipFill>
        <p:spPr>
          <a:xfrm>
            <a:off x="1403350" y="1989138"/>
            <a:ext cx="1577975" cy="15843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29705" name="Picture 9">
            <a:extLst>
              <a:ext uri="{FF2B5EF4-FFF2-40B4-BE49-F238E27FC236}">
                <a16:creationId xmlns:a16="http://schemas.microsoft.com/office/drawing/2014/main" id="{F660FDAB-E57A-4525-9FB1-182C906392BC}"/>
              </a:ext>
            </a:extLst>
          </p:cNvPr>
          <p:cNvPicPr>
            <a:picLocks noGrp="1" noChangeAspect="1" noChangeArrowheads="1"/>
          </p:cNvPicPr>
          <p:nvPr>
            <p:ph sz="quarter" idx="3"/>
          </p:nvPr>
        </p:nvPicPr>
        <p:blipFill>
          <a:blip r:embed="rId4">
            <a:extLst>
              <a:ext uri="{28A0092B-C50C-407E-A947-70E740481C1C}">
                <a14:useLocalDpi xmlns:a14="http://schemas.microsoft.com/office/drawing/2010/main" val="0"/>
              </a:ext>
            </a:extLst>
          </a:blip>
          <a:srcRect/>
          <a:stretch>
            <a:fillRect/>
          </a:stretch>
        </p:blipFill>
        <p:spPr>
          <a:xfrm>
            <a:off x="3852863" y="1989138"/>
            <a:ext cx="1577975" cy="1585912"/>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702" name="Text Box 6">
            <a:extLst>
              <a:ext uri="{FF2B5EF4-FFF2-40B4-BE49-F238E27FC236}">
                <a16:creationId xmlns:a16="http://schemas.microsoft.com/office/drawing/2014/main" id="{0C3B3589-85F9-4369-B3B1-05E9B4BB88DD}"/>
              </a:ext>
            </a:extLst>
          </p:cNvPr>
          <p:cNvSpPr txBox="1">
            <a:spLocks noChangeArrowheads="1"/>
          </p:cNvSpPr>
          <p:nvPr/>
        </p:nvSpPr>
        <p:spPr bwMode="auto">
          <a:xfrm>
            <a:off x="2700338" y="5876925"/>
            <a:ext cx="129540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hr-HR" altLang="sr-Latn-R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E.Fromm</a:t>
            </a:r>
          </a:p>
        </p:txBody>
      </p:sp>
      <p:pic>
        <p:nvPicPr>
          <p:cNvPr id="29707" name="Picture 11">
            <a:extLst>
              <a:ext uri="{FF2B5EF4-FFF2-40B4-BE49-F238E27FC236}">
                <a16:creationId xmlns:a16="http://schemas.microsoft.com/office/drawing/2014/main" id="{449C5BFF-C2BC-47CF-858A-1DA099BD6293}"/>
              </a:ext>
            </a:extLst>
          </p:cNvPr>
          <p:cNvPicPr>
            <a:picLocks noGrp="1" noChangeAspect="1" noChangeArrowheads="1"/>
          </p:cNvPicPr>
          <p:nvPr>
            <p:ph sz="quarter" idx="4"/>
          </p:nvPr>
        </p:nvPicPr>
        <p:blipFill>
          <a:blip r:embed="rId5">
            <a:extLst>
              <a:ext uri="{28A0092B-C50C-407E-A947-70E740481C1C}">
                <a14:useLocalDpi xmlns:a14="http://schemas.microsoft.com/office/drawing/2010/main" val="0"/>
              </a:ext>
            </a:extLst>
          </a:blip>
          <a:srcRect/>
          <a:stretch>
            <a:fillRect/>
          </a:stretch>
        </p:blipFill>
        <p:spPr>
          <a:xfrm>
            <a:off x="6434138" y="2060575"/>
            <a:ext cx="1436687" cy="172878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9709" name="Text Box 13">
            <a:extLst>
              <a:ext uri="{FF2B5EF4-FFF2-40B4-BE49-F238E27FC236}">
                <a16:creationId xmlns:a16="http://schemas.microsoft.com/office/drawing/2014/main" id="{C54E2590-5382-4238-BF31-C41AB7368E69}"/>
              </a:ext>
            </a:extLst>
          </p:cNvPr>
          <p:cNvSpPr txBox="1">
            <a:spLocks noChangeArrowheads="1"/>
          </p:cNvSpPr>
          <p:nvPr/>
        </p:nvSpPr>
        <p:spPr bwMode="auto">
          <a:xfrm>
            <a:off x="1600200" y="3521075"/>
            <a:ext cx="1123950"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hr-HR" altLang="sr-Latn-R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T.Adorno</a:t>
            </a:r>
          </a:p>
        </p:txBody>
      </p:sp>
      <p:sp>
        <p:nvSpPr>
          <p:cNvPr id="29710" name="Text Box 14">
            <a:extLst>
              <a:ext uri="{FF2B5EF4-FFF2-40B4-BE49-F238E27FC236}">
                <a16:creationId xmlns:a16="http://schemas.microsoft.com/office/drawing/2014/main" id="{C6B0A95D-9485-4B13-AA88-6A223B67CE8E}"/>
              </a:ext>
            </a:extLst>
          </p:cNvPr>
          <p:cNvSpPr txBox="1">
            <a:spLocks noChangeArrowheads="1"/>
          </p:cNvSpPr>
          <p:nvPr/>
        </p:nvSpPr>
        <p:spPr bwMode="auto">
          <a:xfrm>
            <a:off x="3779838" y="3573463"/>
            <a:ext cx="1728787"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hr-HR" altLang="sr-Latn-R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M.Horkheimer</a:t>
            </a:r>
          </a:p>
        </p:txBody>
      </p:sp>
      <p:sp>
        <p:nvSpPr>
          <p:cNvPr id="29711" name="Text Box 15">
            <a:extLst>
              <a:ext uri="{FF2B5EF4-FFF2-40B4-BE49-F238E27FC236}">
                <a16:creationId xmlns:a16="http://schemas.microsoft.com/office/drawing/2014/main" id="{09ED0A95-21D7-4345-B556-4EA7881EC107}"/>
              </a:ext>
            </a:extLst>
          </p:cNvPr>
          <p:cNvSpPr txBox="1">
            <a:spLocks noChangeArrowheads="1"/>
          </p:cNvSpPr>
          <p:nvPr/>
        </p:nvSpPr>
        <p:spPr bwMode="auto">
          <a:xfrm>
            <a:off x="6443663" y="3789363"/>
            <a:ext cx="1368425"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hr-HR" altLang="sr-Latn-R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H.Marcuse</a:t>
            </a:r>
          </a:p>
        </p:txBody>
      </p:sp>
      <p:pic>
        <p:nvPicPr>
          <p:cNvPr id="29712" name="Picture 16">
            <a:extLst>
              <a:ext uri="{FF2B5EF4-FFF2-40B4-BE49-F238E27FC236}">
                <a16:creationId xmlns:a16="http://schemas.microsoft.com/office/drawing/2014/main" id="{E7DFF938-B390-4ADF-931F-A18ADE07C7BE}"/>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219700" y="4292600"/>
            <a:ext cx="1619250" cy="1524000"/>
          </a:xfrm>
          <a:prstGeom prst="rect">
            <a:avLst/>
          </a:prstGeom>
          <a:noFill/>
          <a:extLst>
            <a:ext uri="{909E8E84-426E-40DD-AFC4-6F175D3DCCD1}">
              <a14:hiddenFill xmlns:a14="http://schemas.microsoft.com/office/drawing/2010/main">
                <a:solidFill>
                  <a:srgbClr val="FFFFFF"/>
                </a:solidFill>
              </a14:hiddenFill>
            </a:ext>
          </a:extLst>
        </p:spPr>
      </p:pic>
      <p:sp>
        <p:nvSpPr>
          <p:cNvPr id="29713" name="Text Box 17">
            <a:extLst>
              <a:ext uri="{FF2B5EF4-FFF2-40B4-BE49-F238E27FC236}">
                <a16:creationId xmlns:a16="http://schemas.microsoft.com/office/drawing/2014/main" id="{75A76465-F3A4-4FAF-9F39-26CF8DB5B30A}"/>
              </a:ext>
            </a:extLst>
          </p:cNvPr>
          <p:cNvSpPr txBox="1">
            <a:spLocks noChangeArrowheads="1"/>
          </p:cNvSpPr>
          <p:nvPr/>
        </p:nvSpPr>
        <p:spPr bwMode="auto">
          <a:xfrm>
            <a:off x="5292725" y="5805488"/>
            <a:ext cx="1441450" cy="366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marL="0" marR="0" lvl="0" indent="0" algn="l" defTabSz="914400" rtl="0" eaLnBrk="1" fontAlgn="base" latinLnBrk="0" hangingPunct="1">
              <a:lnSpc>
                <a:spcPct val="100000"/>
              </a:lnSpc>
              <a:spcBef>
                <a:spcPct val="50000"/>
              </a:spcBef>
              <a:spcAft>
                <a:spcPct val="0"/>
              </a:spcAft>
              <a:buClrTx/>
              <a:buSzTx/>
              <a:buFontTx/>
              <a:buNone/>
              <a:tabLst/>
              <a:defRPr/>
            </a:pPr>
            <a:r>
              <a:rPr kumimoji="0" lang="hr-HR" altLang="sr-Latn-RS" sz="1800" b="0" i="0" u="none" strike="noStrike" kern="1200" cap="none" spc="0" normalizeH="0" baseline="0" noProof="0">
                <a:ln>
                  <a:noFill/>
                </a:ln>
                <a:solidFill>
                  <a:srgbClr val="000000"/>
                </a:solidFill>
                <a:effectLst/>
                <a:uLnTx/>
                <a:uFillTx/>
                <a:latin typeface="Arial" panose="020B0604020202020204" pitchFamily="34" charset="0"/>
                <a:ea typeface="+mn-ea"/>
                <a:cs typeface="+mn-cs"/>
              </a:rPr>
              <a:t>J.Habermas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970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9709"/>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2970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971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29707"/>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9711"/>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0"/>
                                          </p:stCondLst>
                                        </p:cTn>
                                        <p:tgtEl>
                                          <p:spTgt spid="29700"/>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9702"/>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nodeType="clickEffect">
                                  <p:stCondLst>
                                    <p:cond delay="0"/>
                                  </p:stCondLst>
                                  <p:childTnLst>
                                    <p:set>
                                      <p:cBhvr>
                                        <p:cTn id="30" dur="1" fill="hold">
                                          <p:stCondLst>
                                            <p:cond delay="0"/>
                                          </p:stCondLst>
                                        </p:cTn>
                                        <p:tgtEl>
                                          <p:spTgt spid="29712"/>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97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p:bldP spid="29709" grpId="0"/>
      <p:bldP spid="29710" grpId="0"/>
      <p:bldP spid="29711" grpId="0"/>
      <p:bldP spid="29713"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D93302F-174A-4DC6-97EE-AFA541646B5B}"/>
              </a:ext>
            </a:extLst>
          </p:cNvPr>
          <p:cNvSpPr>
            <a:spLocks noGrp="1" noChangeArrowheads="1"/>
          </p:cNvSpPr>
          <p:nvPr>
            <p:ph type="title"/>
          </p:nvPr>
        </p:nvSpPr>
        <p:spPr/>
        <p:txBody>
          <a:bodyPr/>
          <a:lstStyle/>
          <a:p>
            <a:pPr eaLnBrk="1" hangingPunct="1"/>
            <a:r>
              <a:rPr lang="hr-HR" altLang="sr-Latn-RS" sz="4800">
                <a:latin typeface="Verdana" panose="020B0604030504040204" pitchFamily="34" charset="0"/>
              </a:rPr>
              <a:t>MAX HORKHEIMER</a:t>
            </a:r>
          </a:p>
        </p:txBody>
      </p:sp>
      <p:sp>
        <p:nvSpPr>
          <p:cNvPr id="9219" name="Rectangle 3">
            <a:extLst>
              <a:ext uri="{FF2B5EF4-FFF2-40B4-BE49-F238E27FC236}">
                <a16:creationId xmlns:a16="http://schemas.microsoft.com/office/drawing/2014/main" id="{382B954B-8FE6-4498-BA63-276080B98D27}"/>
              </a:ext>
            </a:extLst>
          </p:cNvPr>
          <p:cNvSpPr>
            <a:spLocks noGrp="1" noChangeArrowheads="1"/>
          </p:cNvSpPr>
          <p:nvPr>
            <p:ph type="body" idx="1"/>
          </p:nvPr>
        </p:nvSpPr>
        <p:spPr>
          <a:xfrm>
            <a:off x="323850" y="1700213"/>
            <a:ext cx="8291513" cy="4465637"/>
          </a:xfrm>
        </p:spPr>
        <p:txBody>
          <a:bodyPr>
            <a:normAutofit fontScale="92500" lnSpcReduction="20000"/>
          </a:bodyPr>
          <a:lstStyle/>
          <a:p>
            <a:pPr eaLnBrk="1" hangingPunct="1">
              <a:lnSpc>
                <a:spcPct val="140000"/>
              </a:lnSpc>
            </a:pPr>
            <a:endParaRPr lang="hr-HR" altLang="sr-Latn-RS" dirty="0"/>
          </a:p>
          <a:p>
            <a:pPr eaLnBrk="1" hangingPunct="1">
              <a:lnSpc>
                <a:spcPct val="140000"/>
              </a:lnSpc>
            </a:pPr>
            <a:r>
              <a:rPr lang="hr-HR" altLang="sr-Latn-RS" dirty="0"/>
              <a:t>njemački filozof i sociolog</a:t>
            </a:r>
          </a:p>
          <a:p>
            <a:pPr eaLnBrk="1" hangingPunct="1">
              <a:lnSpc>
                <a:spcPct val="140000"/>
              </a:lnSpc>
            </a:pPr>
            <a:r>
              <a:rPr lang="hr-HR" altLang="sr-Latn-RS" dirty="0"/>
              <a:t>1930. postaje direktor Instituta</a:t>
            </a:r>
          </a:p>
          <a:p>
            <a:pPr eaLnBrk="1" hangingPunct="1">
              <a:lnSpc>
                <a:spcPct val="140000"/>
              </a:lnSpc>
            </a:pPr>
            <a:r>
              <a:rPr lang="hr-HR" altLang="sr-Latn-RS" dirty="0"/>
              <a:t>počinje okupljati talentirane mlade istraživače</a:t>
            </a:r>
          </a:p>
          <a:p>
            <a:pPr eaLnBrk="1" hangingPunct="1">
              <a:lnSpc>
                <a:spcPct val="140000"/>
              </a:lnSpc>
            </a:pPr>
            <a:r>
              <a:rPr lang="hr-HR" altLang="sr-Latn-RS" dirty="0"/>
              <a:t>dolaskom nacista </a:t>
            </a:r>
            <a:r>
              <a:rPr lang="hr-HR" altLang="sr-Latn-RS" dirty="0">
                <a:sym typeface="Wingdings" panose="05000000000000000000" pitchFamily="2" charset="2"/>
              </a:rPr>
              <a:t> Švicarska, a potom SAD</a:t>
            </a:r>
          </a:p>
          <a:p>
            <a:pPr marL="0" indent="107950" eaLnBrk="1" hangingPunct="1">
              <a:lnSpc>
                <a:spcPct val="95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hr-HR" altLang="sr-Latn-RS" sz="2400" dirty="0"/>
              <a:t>neomarksizam, doktorat iz filozofije, pokušavao revitalizirati radikalni društveni i kulturni kriticizam, propitkivao autoritarizam, militarizam, ekonomski jaz i siromaštvo masovne kulture.</a:t>
            </a:r>
          </a:p>
          <a:p>
            <a:pPr marL="0" indent="107950" eaLnBrk="1" hangingPunct="1">
              <a:lnSpc>
                <a:spcPct val="95000"/>
              </a:lnSpc>
              <a:buClr>
                <a:srgbClr val="8000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hr-HR" altLang="sr-Latn-RS" sz="2400" dirty="0"/>
              <a:t> Dijalektika prosvjetiteljstva (1944) s Adornom- popularna kultura je proizvod industrije čiji je cilj zaglupljivanje masa s beskonačnim kopijama iste stvari</a:t>
            </a:r>
          </a:p>
          <a:p>
            <a:pPr eaLnBrk="1" hangingPunct="1">
              <a:lnSpc>
                <a:spcPct val="140000"/>
              </a:lnSpc>
            </a:pPr>
            <a:endParaRPr lang="hr-HR" altLang="sr-Latn-R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0B2E7200-B497-4B2B-B56A-151F1E3BBE04}"/>
              </a:ext>
            </a:extLst>
          </p:cNvPr>
          <p:cNvSpPr>
            <a:spLocks noGrp="1" noChangeArrowheads="1"/>
          </p:cNvSpPr>
          <p:nvPr>
            <p:ph type="title"/>
          </p:nvPr>
        </p:nvSpPr>
        <p:spPr/>
        <p:txBody>
          <a:bodyPr/>
          <a:lstStyle/>
          <a:p>
            <a:pPr eaLnBrk="1" hangingPunct="1"/>
            <a:r>
              <a:rPr lang="hr-HR" altLang="sr-Latn-RS" sz="4800">
                <a:latin typeface="Verdana" panose="020B0604030504040204" pitchFamily="34" charset="0"/>
              </a:rPr>
              <a:t>THEODOR ADORNO</a:t>
            </a:r>
          </a:p>
        </p:txBody>
      </p:sp>
      <p:sp>
        <p:nvSpPr>
          <p:cNvPr id="10243" name="Rectangle 3">
            <a:extLst>
              <a:ext uri="{FF2B5EF4-FFF2-40B4-BE49-F238E27FC236}">
                <a16:creationId xmlns:a16="http://schemas.microsoft.com/office/drawing/2014/main" id="{DE7AE8B3-1676-4267-B47E-E2C1D4A7EB13}"/>
              </a:ext>
            </a:extLst>
          </p:cNvPr>
          <p:cNvSpPr>
            <a:spLocks noGrp="1" noChangeArrowheads="1"/>
          </p:cNvSpPr>
          <p:nvPr>
            <p:ph type="body" idx="1"/>
          </p:nvPr>
        </p:nvSpPr>
        <p:spPr>
          <a:xfrm>
            <a:off x="539750" y="1700213"/>
            <a:ext cx="8352730" cy="5157787"/>
          </a:xfrm>
        </p:spPr>
        <p:txBody>
          <a:bodyPr>
            <a:normAutofit lnSpcReduction="10000"/>
          </a:bodyPr>
          <a:lstStyle/>
          <a:p>
            <a:pPr eaLnBrk="1" hangingPunct="1">
              <a:lnSpc>
                <a:spcPct val="120000"/>
              </a:lnSpc>
            </a:pPr>
            <a:r>
              <a:rPr lang="hr-HR" altLang="sr-Latn-RS" dirty="0"/>
              <a:t>njemački sociolog, filozof, muzikolog</a:t>
            </a:r>
          </a:p>
          <a:p>
            <a:pPr eaLnBrk="1" hangingPunct="1">
              <a:lnSpc>
                <a:spcPct val="120000"/>
              </a:lnSpc>
            </a:pPr>
            <a:r>
              <a:rPr lang="hr-HR" altLang="sr-Latn-RS" dirty="0"/>
              <a:t>u vrijeme nacističkih progona seli prvo u Oxford (VB), a zatim u SAD</a:t>
            </a:r>
          </a:p>
          <a:p>
            <a:pPr eaLnBrk="1" hangingPunct="1">
              <a:lnSpc>
                <a:spcPct val="120000"/>
              </a:lnSpc>
            </a:pPr>
            <a:r>
              <a:rPr lang="hr-HR" altLang="sr-Latn-RS" dirty="0"/>
              <a:t>Radio Research Project (</a:t>
            </a:r>
            <a:r>
              <a:rPr lang="hr-HR" altLang="sr-Latn-RS" dirty="0" err="1"/>
              <a:t>Lazarsfeld</a:t>
            </a:r>
            <a:r>
              <a:rPr lang="hr-HR" altLang="sr-Latn-RS" dirty="0"/>
              <a:t>, </a:t>
            </a:r>
            <a:r>
              <a:rPr lang="hr-HR" altLang="sr-Latn-RS" dirty="0" err="1"/>
              <a:t>Carntill</a:t>
            </a:r>
            <a:r>
              <a:rPr lang="hr-HR" altLang="sr-Latn-RS" dirty="0"/>
              <a:t>, </a:t>
            </a:r>
            <a:r>
              <a:rPr lang="hr-HR" altLang="sr-Latn-RS" dirty="0" err="1"/>
              <a:t>Allport</a:t>
            </a:r>
            <a:r>
              <a:rPr lang="hr-HR" altLang="sr-Latn-RS" dirty="0"/>
              <a:t>) </a:t>
            </a:r>
            <a:r>
              <a:rPr lang="hr-HR" altLang="sr-Latn-RS" dirty="0">
                <a:sym typeface="Wingdings" panose="05000000000000000000" pitchFamily="2" charset="2"/>
              </a:rPr>
              <a:t> istraživanje autoritarne ličnosti</a:t>
            </a:r>
            <a:endParaRPr lang="hr-HR" altLang="sr-Latn-RS" dirty="0"/>
          </a:p>
          <a:p>
            <a:pPr eaLnBrk="1" hangingPunct="1">
              <a:lnSpc>
                <a:spcPct val="120000"/>
              </a:lnSpc>
            </a:pPr>
            <a:r>
              <a:rPr lang="hr-HR" altLang="sr-Latn-RS" dirty="0"/>
              <a:t>sudjelovao u radu škole u New Yorku</a:t>
            </a:r>
          </a:p>
          <a:p>
            <a:pPr marL="0" indent="107950" eaLnBrk="1" hangingPunct="1">
              <a:lnSpc>
                <a:spcPct val="95000"/>
              </a:lnSpc>
              <a:tabLst>
                <a:tab pos="723900" algn="l"/>
                <a:tab pos="1447800" algn="l"/>
                <a:tab pos="2171700" algn="l"/>
                <a:tab pos="2895600" algn="l"/>
                <a:tab pos="3619500" algn="l"/>
                <a:tab pos="4343400" algn="l"/>
                <a:tab pos="5067300" algn="l"/>
                <a:tab pos="5791200" algn="l"/>
                <a:tab pos="6515100" algn="l"/>
                <a:tab pos="7239000" algn="l"/>
                <a:tab pos="7962900" algn="l"/>
              </a:tabLst>
            </a:pPr>
            <a:r>
              <a:rPr lang="hr-HR" altLang="sr-Latn-RS" sz="2400" dirty="0"/>
              <a:t>interes glazba, doktorat iz filozofije, glazbena akademija </a:t>
            </a:r>
          </a:p>
          <a:p>
            <a:pPr marL="0" indent="107950" eaLnBrk="1" hangingPunct="1">
              <a:lnSpc>
                <a:spcPct val="95000"/>
              </a:lnSpc>
              <a:buClr>
                <a:srgbClr val="800000"/>
              </a:buClr>
              <a:buSzPct val="45000"/>
              <a:buFont typeface="Wingdings" panose="05000000000000000000" pitchFamily="2" charset="2"/>
              <a:buChar char=""/>
              <a:tabLst>
                <a:tab pos="723900" algn="l"/>
                <a:tab pos="1447800" algn="l"/>
                <a:tab pos="2171700" algn="l"/>
                <a:tab pos="2895600" algn="l"/>
                <a:tab pos="3619500" algn="l"/>
                <a:tab pos="4343400" algn="l"/>
                <a:tab pos="5067300" algn="l"/>
                <a:tab pos="5791200" algn="l"/>
                <a:tab pos="6515100" algn="l"/>
                <a:tab pos="7239000" algn="l"/>
                <a:tab pos="7962900" algn="l"/>
              </a:tabLst>
            </a:pPr>
            <a:r>
              <a:rPr lang="hr-HR" altLang="sr-Latn-RS" sz="2400" dirty="0">
                <a:ea typeface="sans-serif;Arial"/>
                <a:cs typeface="sans-serif;Arial"/>
              </a:rPr>
              <a:t>međuljudski se odnose svode na puki privid; individualni život postaje puka funkcija objektivnih sila koje upravljaju masovnim društvom -  individualna sfera svodi se na fiktivno područje potrošnje. Pojedinci se otuđuju, a društveni odnosi dehumaniziraju </a:t>
            </a:r>
          </a:p>
          <a:p>
            <a:pPr eaLnBrk="1" hangingPunct="1">
              <a:lnSpc>
                <a:spcPct val="120000"/>
              </a:lnSpc>
            </a:pPr>
            <a:endParaRPr lang="hr-HR" altLang="sr-Latn-RS" dirty="0"/>
          </a:p>
          <a:p>
            <a:pPr eaLnBrk="1" hangingPunct="1">
              <a:lnSpc>
                <a:spcPct val="120000"/>
              </a:lnSpc>
            </a:pPr>
            <a:endParaRPr lang="hr-HR" altLang="sr-Latn-R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1" name="Rectangle 1">
            <a:extLst>
              <a:ext uri="{FF2B5EF4-FFF2-40B4-BE49-F238E27FC236}">
                <a16:creationId xmlns:a16="http://schemas.microsoft.com/office/drawing/2014/main" id="{5FF40E29-0996-4A38-B49F-6C499B0A5468}"/>
              </a:ext>
            </a:extLst>
          </p:cNvPr>
          <p:cNvSpPr>
            <a:spLocks noGrp="1" noChangeArrowheads="1"/>
          </p:cNvSpPr>
          <p:nvPr>
            <p:ph type="title" idx="4294967295"/>
          </p:nvPr>
        </p:nvSpPr>
        <p:spPr>
          <a:xfrm>
            <a:off x="685800" y="609600"/>
            <a:ext cx="77724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hr-HR" altLang="sr-Latn-RS" dirty="0"/>
              <a:t>Adorno i Horkheimer</a:t>
            </a:r>
          </a:p>
        </p:txBody>
      </p:sp>
      <p:sp>
        <p:nvSpPr>
          <p:cNvPr id="10242" name="Rectangle 2">
            <a:extLst>
              <a:ext uri="{FF2B5EF4-FFF2-40B4-BE49-F238E27FC236}">
                <a16:creationId xmlns:a16="http://schemas.microsoft.com/office/drawing/2014/main" id="{7A019F5E-6B2B-4898-B03C-D16D862E5C12}"/>
              </a:ext>
            </a:extLst>
          </p:cNvPr>
          <p:cNvSpPr>
            <a:spLocks noGrp="1" noChangeArrowheads="1"/>
          </p:cNvSpPr>
          <p:nvPr>
            <p:ph type="body" idx="4294967295"/>
          </p:nvPr>
        </p:nvSpPr>
        <p:spPr>
          <a:xfrm>
            <a:off x="179388" y="1628775"/>
            <a:ext cx="8278812" cy="4895850"/>
          </a:xfrm>
          <a:ln/>
        </p:spPr>
        <p:txBody>
          <a:bodyPr/>
          <a:lstStyle/>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hr-HR" altLang="sr-Latn-RS" dirty="0"/>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hr-HR" altLang="sr-Latn-RS" dirty="0"/>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dirty="0"/>
              <a:t>njihovo djelo porodilo je suvremenu sociologiju masovnih medija</a:t>
            </a:r>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dirty="0"/>
              <a:t>uveli su pojam “industrije kulture”</a:t>
            </a:r>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dirty="0"/>
              <a:t>taj je fenomen pomogao vladajućoj klasi asimilirati radničku klasu putem masovnog nametanja svoje ideologije</a:t>
            </a:r>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dirty="0"/>
              <a:t>otkrili su tipološku cjelovitost mase kao pasivnog i potpuno lojalnog proizvoda socijalno-političkog ustroja “kasnog kapitalizma” </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49113"/>
          </a:xfrm>
        </p:spPr>
        <p:txBody>
          <a:bodyPr/>
          <a:lstStyle/>
          <a:p>
            <a:r>
              <a:rPr lang="hr-HR" sz="4400" dirty="0"/>
              <a:t>Dijalektika prosvjetiteljstva</a:t>
            </a:r>
          </a:p>
        </p:txBody>
      </p:sp>
      <p:sp>
        <p:nvSpPr>
          <p:cNvPr id="3" name="Content Placeholder 2"/>
          <p:cNvSpPr>
            <a:spLocks noGrp="1"/>
          </p:cNvSpPr>
          <p:nvPr>
            <p:ph idx="1"/>
          </p:nvPr>
        </p:nvSpPr>
        <p:spPr>
          <a:xfrm>
            <a:off x="457200" y="1600200"/>
            <a:ext cx="4978896" cy="4525963"/>
          </a:xfrm>
        </p:spPr>
        <p:txBody>
          <a:bodyPr>
            <a:normAutofit fontScale="85000" lnSpcReduction="10000"/>
          </a:bodyPr>
          <a:lstStyle/>
          <a:p>
            <a:pPr marL="0" indent="0">
              <a:buNone/>
            </a:pPr>
            <a:r>
              <a:rPr lang="hr-HR" dirty="0"/>
              <a:t>Industrija kulture = kulturna industrija</a:t>
            </a:r>
          </a:p>
          <a:p>
            <a:pPr marL="0" indent="0">
              <a:buNone/>
            </a:pPr>
            <a:endParaRPr lang="hr-HR" dirty="0"/>
          </a:p>
          <a:p>
            <a:r>
              <a:rPr lang="hr-HR" dirty="0"/>
              <a:t>stvaraju se lažne potrebe</a:t>
            </a:r>
          </a:p>
          <a:p>
            <a:r>
              <a:rPr lang="hr-HR" dirty="0"/>
              <a:t>kultura se proizvodi masovno </a:t>
            </a:r>
          </a:p>
          <a:p>
            <a:r>
              <a:rPr lang="hr-HR" dirty="0"/>
              <a:t>homogenost</a:t>
            </a:r>
          </a:p>
          <a:p>
            <a:r>
              <a:rPr lang="hr-HR" dirty="0"/>
              <a:t>glavni interes = profit</a:t>
            </a:r>
          </a:p>
          <a:p>
            <a:pPr eaLnBrk="1" hangingPunct="1">
              <a:lnSpc>
                <a:spcPct val="115000"/>
              </a:lnSpc>
            </a:pPr>
            <a:r>
              <a:rPr lang="hr-HR" altLang="sr-Latn-RS" dirty="0"/>
              <a:t>početak suvremene sociologije masovnih medija</a:t>
            </a:r>
          </a:p>
          <a:p>
            <a:pPr eaLnBrk="1" hangingPunct="1">
              <a:lnSpc>
                <a:spcPct val="115000"/>
              </a:lnSpc>
            </a:pPr>
            <a:r>
              <a:rPr lang="hr-HR" altLang="sr-Latn-RS" dirty="0"/>
              <a:t>“industrija kulture” </a:t>
            </a:r>
            <a:r>
              <a:rPr lang="hr-HR" altLang="sr-Latn-RS" dirty="0">
                <a:sym typeface="Wingdings" panose="05000000000000000000" pitchFamily="2" charset="2"/>
              </a:rPr>
              <a:t> vladajuća klasa asimilira radničku; stvara se jedinstveno društvo</a:t>
            </a:r>
          </a:p>
          <a:p>
            <a:pPr eaLnBrk="1" hangingPunct="1">
              <a:lnSpc>
                <a:spcPct val="115000"/>
              </a:lnSpc>
            </a:pPr>
            <a:r>
              <a:rPr lang="hr-HR" altLang="sr-Latn-RS" dirty="0">
                <a:sym typeface="Wingdings" panose="05000000000000000000" pitchFamily="2" charset="2"/>
              </a:rPr>
              <a:t>masa je pasivna i lojalna; konzumira sve što joj mediji serviraju</a:t>
            </a:r>
            <a:endParaRPr lang="hr-HR" altLang="sr-Latn-RS" dirty="0"/>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17</a:t>
            </a:fld>
            <a:endParaRPr lang="hr-HR"/>
          </a:p>
        </p:txBody>
      </p:sp>
      <p:pic>
        <p:nvPicPr>
          <p:cNvPr id="1026" name="Picture 2" descr="C:\Users\Korisnik\Desktop\m_100008577.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08104" y="1700808"/>
            <a:ext cx="2952328" cy="4104455"/>
          </a:xfrm>
          <a:prstGeom prst="rect">
            <a:avLst/>
          </a:prstGeom>
          <a:noFill/>
          <a:ln>
            <a:noFill/>
          </a:ln>
          <a:effectLst>
            <a:outerShdw blurRad="127000" dist="38100" dir="2700000" algn="ctr">
              <a:srgbClr val="000000">
                <a:alpha val="45000"/>
              </a:srgbClr>
            </a:outerShdw>
          </a:effectLst>
          <a:scene3d>
            <a:camera prst="perspectiveFront" fov="2700000">
              <a:rot lat="20376000" lon="1938000" rev="20112001"/>
            </a:camera>
            <a:lightRig rig="soft" dir="t">
              <a:rot lat="0" lon="0" rev="0"/>
            </a:lightRig>
          </a:scene3d>
          <a:sp3d prstMaterial="translucentPowder">
            <a:bevelT w="203200" h="50800" prst="softRound"/>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030500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EED1F670-7AD2-44C3-A262-AA86CD2A50F6}"/>
              </a:ext>
            </a:extLst>
          </p:cNvPr>
          <p:cNvSpPr>
            <a:spLocks noGrp="1"/>
          </p:cNvSpPr>
          <p:nvPr>
            <p:ph type="title"/>
          </p:nvPr>
        </p:nvSpPr>
        <p:spPr/>
        <p:txBody>
          <a:bodyPr/>
          <a:lstStyle/>
          <a:p>
            <a:pPr eaLnBrk="1" hangingPunct="1"/>
            <a:r>
              <a:rPr lang="hr-HR" altLang="sr-Latn-RS" sz="4000" dirty="0"/>
              <a:t>Dijalektika prosvjetiteljstva (1944) - Horkheimer i Adorno</a:t>
            </a:r>
          </a:p>
        </p:txBody>
      </p:sp>
      <p:sp>
        <p:nvSpPr>
          <p:cNvPr id="17411" name="Content Placeholder 2">
            <a:extLst>
              <a:ext uri="{FF2B5EF4-FFF2-40B4-BE49-F238E27FC236}">
                <a16:creationId xmlns:a16="http://schemas.microsoft.com/office/drawing/2014/main" id="{8EE0AE02-3165-45DA-95CA-0A35FF1021A1}"/>
              </a:ext>
            </a:extLst>
          </p:cNvPr>
          <p:cNvSpPr>
            <a:spLocks noGrp="1"/>
          </p:cNvSpPr>
          <p:nvPr>
            <p:ph idx="1"/>
          </p:nvPr>
        </p:nvSpPr>
        <p:spPr>
          <a:xfrm>
            <a:off x="1" y="1929961"/>
            <a:ext cx="9012960" cy="4927680"/>
          </a:xfrm>
        </p:spPr>
        <p:txBody>
          <a:bodyPr>
            <a:normAutofit/>
          </a:bodyPr>
          <a:lstStyle/>
          <a:p>
            <a:pPr eaLnBrk="1" hangingPunct="1"/>
            <a:r>
              <a:rPr lang="hr-HR" altLang="sr-Latn-RS" dirty="0"/>
              <a:t>U poglavlju „Kulturna industrija. Prosvjetiteljstvo kao masovna obmana” - kulturne industrije, manifestirane s pomoću </a:t>
            </a:r>
            <a:r>
              <a:rPr lang="hr-HR" altLang="sr-Latn-RS" dirty="0" err="1"/>
              <a:t>hollywoodskih</a:t>
            </a:r>
            <a:r>
              <a:rPr lang="hr-HR" altLang="sr-Latn-RS" dirty="0"/>
              <a:t> filmova, televizijskih serija, knjižnih uspješnica, muzičkih hit ljestvica... neprestano obećavaju potrošačima ono što im nipošto neće dati. Pritom je potrošač žrtva ideologija industrije zabave, čijim se institucijama ne može oduprijeti</a:t>
            </a:r>
          </a:p>
          <a:p>
            <a:pPr eaLnBrk="1" hangingPunct="1"/>
            <a:r>
              <a:rPr lang="hr-HR" altLang="sr-Latn-RS" dirty="0"/>
              <a:t>kultura danas svemu nameće sličnost - film, radio, ilustrirani časopisi proizlaze iz liberalnih industrijskih zemalja, a njihov napredak iz općih zakona kapitala; kulturna industrija ostaje pogon za zabavu, njeno odlučivanje o potrošačima posredovano je zabavom;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49A332DB-3410-476B-AD6A-256D3C781BA0}"/>
              </a:ext>
            </a:extLst>
          </p:cNvPr>
          <p:cNvSpPr/>
          <p:nvPr/>
        </p:nvSpPr>
        <p:spPr>
          <a:xfrm>
            <a:off x="64801" y="227881"/>
            <a:ext cx="7119360" cy="6122830"/>
          </a:xfrm>
          <a:prstGeom prst="rect">
            <a:avLst/>
          </a:prstGeom>
        </p:spPr>
        <p:txBody>
          <a:bodyPr>
            <a:spAutoFit/>
          </a:bodyPr>
          <a:lstStyle/>
          <a:p>
            <a:pPr marL="257172" indent="-257172" defTabSz="407526" eaLnBrk="0" fontAlgn="base" hangingPunct="0">
              <a:spcBef>
                <a:spcPct val="0"/>
              </a:spcBef>
              <a:spcAft>
                <a:spcPct val="0"/>
              </a:spcAft>
              <a:buFont typeface="Arial" panose="020B0604020202020204" pitchFamily="34" charset="0"/>
              <a:buChar char="•"/>
              <a:defRPr/>
            </a:pPr>
            <a:r>
              <a:rPr lang="hr-HR" sz="2177" dirty="0">
                <a:solidFill>
                  <a:prstClr val="black"/>
                </a:solidFill>
                <a:latin typeface="Trebuchet MS" panose="020B0603020202020204"/>
                <a:ea typeface="Microsoft YaHei" panose="020B0503020204020204" pitchFamily="34" charset="-122"/>
              </a:rPr>
              <a:t>kulturna se industrija razvila prevlašću efekata, opipljivog dostignuća, tehničkog detalja nad djelom koje je nekada nosilo ideju; zbog prinude sistema </a:t>
            </a:r>
          </a:p>
          <a:p>
            <a:pPr marL="257172" indent="-257172" defTabSz="407526" eaLnBrk="0" fontAlgn="base" hangingPunct="0">
              <a:spcBef>
                <a:spcPct val="0"/>
              </a:spcBef>
              <a:spcAft>
                <a:spcPct val="0"/>
              </a:spcAft>
              <a:buFont typeface="Arial" panose="020B0604020202020204" pitchFamily="34" charset="0"/>
              <a:buChar char="•"/>
              <a:defRPr/>
            </a:pPr>
            <a:r>
              <a:rPr lang="hr-HR" sz="2177" dirty="0">
                <a:solidFill>
                  <a:prstClr val="black"/>
                </a:solidFill>
                <a:latin typeface="Trebuchet MS" panose="020B0603020202020204"/>
                <a:ea typeface="Microsoft YaHei" panose="020B0503020204020204" pitchFamily="34" charset="-122"/>
              </a:rPr>
              <a:t>Svaki proizvod koristi reklamnu tehniku, ona je ušla u idiom, u stil kulturne industrije, sama naprosto postaje umjetnost.</a:t>
            </a:r>
          </a:p>
          <a:p>
            <a:pPr marL="257172" indent="-257172" defTabSz="407526" eaLnBrk="0" fontAlgn="base" hangingPunct="0">
              <a:spcBef>
                <a:spcPct val="0"/>
              </a:spcBef>
              <a:spcAft>
                <a:spcPct val="0"/>
              </a:spcAft>
              <a:buFont typeface="Arial" panose="020B0604020202020204" pitchFamily="34" charset="0"/>
              <a:buChar char="•"/>
              <a:defRPr/>
            </a:pPr>
            <a:r>
              <a:rPr lang="hr-HR" sz="2177" dirty="0">
                <a:solidFill>
                  <a:prstClr val="black"/>
                </a:solidFill>
                <a:latin typeface="Trebuchet MS" panose="020B0603020202020204"/>
                <a:ea typeface="Microsoft YaHei" panose="020B0503020204020204" pitchFamily="34" charset="-122"/>
              </a:rPr>
              <a:t>Horkheimer i Adorno su među prvima koji su definirali modernu kulturu – način na koji činimo stvari, izražavamo doživljaje, ukratko shvaćamo i interpretiramo svijet oko nas – u direktnoj su ovisnosti o navodno manipulativnom utjecaju masovnih medija i njihovih vlasnika.</a:t>
            </a:r>
          </a:p>
          <a:p>
            <a:pPr marL="257172" indent="-257172" defTabSz="407526" eaLnBrk="0" fontAlgn="base" hangingPunct="0">
              <a:spcBef>
                <a:spcPct val="0"/>
              </a:spcBef>
              <a:spcAft>
                <a:spcPct val="0"/>
              </a:spcAft>
              <a:buFont typeface="Arial" panose="020B0604020202020204" pitchFamily="34" charset="0"/>
              <a:buChar char="•"/>
              <a:defRPr/>
            </a:pPr>
            <a:r>
              <a:rPr lang="hr-HR" sz="2177" dirty="0">
                <a:solidFill>
                  <a:prstClr val="black"/>
                </a:solidFill>
                <a:latin typeface="Trebuchet MS" panose="020B0603020202020204"/>
                <a:ea typeface="Microsoft YaHei" panose="020B0503020204020204" pitchFamily="34" charset="-122"/>
              </a:rPr>
              <a:t>Analizirajući tada još uvijek dominantan medij radija, zaključuju da je telefon „sudionicima još liberalno dopuštao da igraju subjekte. Radio demokratski sve pretvara u slušaoce da bi ih autoritarno izručio međusobno jednakim programima stanica”</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l"/>
            <a:r>
              <a:rPr lang="hr-HR" dirty="0"/>
              <a:t>Sadržaj:</a:t>
            </a:r>
          </a:p>
        </p:txBody>
      </p:sp>
      <p:sp>
        <p:nvSpPr>
          <p:cNvPr id="2" name="Content Placeholder 1"/>
          <p:cNvSpPr>
            <a:spLocks noGrp="1"/>
          </p:cNvSpPr>
          <p:nvPr>
            <p:ph idx="1"/>
          </p:nvPr>
        </p:nvSpPr>
        <p:spPr/>
        <p:txBody>
          <a:bodyPr>
            <a:normAutofit fontScale="92500" lnSpcReduction="10000"/>
          </a:bodyPr>
          <a:lstStyle/>
          <a:p>
            <a:pPr marL="457200" indent="-457200" algn="just">
              <a:buAutoNum type="arabicPeriod"/>
            </a:pPr>
            <a:r>
              <a:rPr lang="hr-HR" dirty="0"/>
              <a:t>Frankfurtska škola = kritička teorija društva</a:t>
            </a:r>
          </a:p>
          <a:p>
            <a:pPr marL="457200" indent="-457200" algn="just">
              <a:buAutoNum type="arabicPeriod"/>
            </a:pPr>
            <a:r>
              <a:rPr lang="hr-HR" dirty="0"/>
              <a:t>Djelovanje „Frankfurtske škole” kroz godine</a:t>
            </a:r>
          </a:p>
          <a:p>
            <a:pPr marL="457200" indent="-457200" algn="just">
              <a:buAutoNum type="arabicPeriod"/>
            </a:pPr>
            <a:r>
              <a:rPr lang="hr-HR" dirty="0"/>
              <a:t>Osnovne pretpostavke kritičke teorije</a:t>
            </a:r>
          </a:p>
          <a:p>
            <a:pPr marL="457200" indent="-457200" algn="just">
              <a:buAutoNum type="arabicPeriod"/>
            </a:pPr>
            <a:r>
              <a:rPr lang="hr-HR" dirty="0"/>
              <a:t>Predstavnici</a:t>
            </a:r>
          </a:p>
          <a:p>
            <a:pPr marL="400050" lvl="1" indent="0" algn="just">
              <a:buNone/>
            </a:pPr>
            <a:r>
              <a:rPr lang="hr-HR" dirty="0"/>
              <a:t>a) Dijalektika prosvjetiteljstva (Horkheimer i Adorno)</a:t>
            </a:r>
          </a:p>
          <a:p>
            <a:pPr marL="400050" lvl="1" indent="0" algn="just">
              <a:buNone/>
            </a:pPr>
            <a:r>
              <a:rPr lang="hr-HR" dirty="0"/>
              <a:t>b) Herbert Marcuse</a:t>
            </a:r>
          </a:p>
          <a:p>
            <a:pPr marL="457200" indent="-457200" algn="just">
              <a:buAutoNum type="arabicPeriod"/>
            </a:pPr>
            <a:r>
              <a:rPr lang="hr-HR" dirty="0"/>
              <a:t>Politička aktivnosti </a:t>
            </a:r>
          </a:p>
          <a:p>
            <a:pPr marL="457200" indent="-457200" algn="just">
              <a:buAutoNum type="arabicPeriod"/>
            </a:pPr>
            <a:r>
              <a:rPr lang="hr-HR" dirty="0"/>
              <a:t>Ponovni uspon kritičke teorije</a:t>
            </a:r>
          </a:p>
          <a:p>
            <a:pPr marL="457200" indent="-457200" algn="just">
              <a:buAutoNum type="arabicPeriod"/>
            </a:pPr>
            <a:r>
              <a:rPr lang="hr-HR" dirty="0" err="1"/>
              <a:t>Jürgen</a:t>
            </a:r>
            <a:r>
              <a:rPr lang="hr-HR" dirty="0"/>
              <a:t> Habermas</a:t>
            </a:r>
          </a:p>
          <a:p>
            <a:pPr marL="457200" indent="-457200" algn="just">
              <a:buAutoNum type="arabicPeriod"/>
            </a:pPr>
            <a:r>
              <a:rPr lang="hr-HR" dirty="0"/>
              <a:t>Masovna kultura</a:t>
            </a:r>
          </a:p>
          <a:p>
            <a:pPr marL="457200" indent="-457200" algn="just">
              <a:buAutoNum type="arabicPeriod"/>
            </a:pPr>
            <a:r>
              <a:rPr lang="hr-HR" dirty="0"/>
              <a:t>Javna sfera</a:t>
            </a:r>
          </a:p>
          <a:p>
            <a:pPr marL="457200" indent="-457200" algn="just">
              <a:buAutoNum type="arabicPeriod"/>
            </a:pPr>
            <a:r>
              <a:rPr lang="hr-HR" dirty="0"/>
              <a:t>Kritike teoriji</a:t>
            </a:r>
          </a:p>
        </p:txBody>
      </p:sp>
      <p:sp>
        <p:nvSpPr>
          <p:cNvPr id="4" name="Slide Number Placeholder 3"/>
          <p:cNvSpPr>
            <a:spLocks noGrp="1"/>
          </p:cNvSpPr>
          <p:nvPr>
            <p:ph type="sldNum" sz="quarter" idx="12"/>
          </p:nvPr>
        </p:nvSpPr>
        <p:spPr/>
        <p:txBody>
          <a:bodyPr/>
          <a:lstStyle/>
          <a:p>
            <a:fld id="{8BCD970D-BDBF-4671-A4AD-3F986D25B24F}" type="slidenum">
              <a:rPr lang="hr-HR" smtClean="0"/>
              <a:pPr/>
              <a:t>2</a:t>
            </a:fld>
            <a:endParaRPr lang="hr-HR"/>
          </a:p>
        </p:txBody>
      </p:sp>
    </p:spTree>
    <p:extLst>
      <p:ext uri="{BB962C8B-B14F-4D97-AF65-F5344CB8AC3E}">
        <p14:creationId xmlns:p14="http://schemas.microsoft.com/office/powerpoint/2010/main" val="2084387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53DDDA93-18BB-47DD-9AB3-4F5809E0CD01}"/>
              </a:ext>
            </a:extLst>
          </p:cNvPr>
          <p:cNvSpPr>
            <a:spLocks noGrp="1" noChangeArrowheads="1"/>
          </p:cNvSpPr>
          <p:nvPr>
            <p:ph type="title"/>
          </p:nvPr>
        </p:nvSpPr>
        <p:spPr/>
        <p:txBody>
          <a:bodyPr/>
          <a:lstStyle/>
          <a:p>
            <a:pPr eaLnBrk="1" hangingPunct="1"/>
            <a:r>
              <a:rPr lang="hr-HR" altLang="sr-Latn-RS" sz="4800" dirty="0"/>
              <a:t>Walter Benjamin</a:t>
            </a:r>
            <a:endParaRPr lang="hr-HR" altLang="sr-Latn-RS" sz="4800" dirty="0">
              <a:latin typeface="Verdana" panose="020B0604030504040204" pitchFamily="34" charset="0"/>
            </a:endParaRPr>
          </a:p>
        </p:txBody>
      </p:sp>
      <p:sp>
        <p:nvSpPr>
          <p:cNvPr id="14339" name="Rectangle 3">
            <a:extLst>
              <a:ext uri="{FF2B5EF4-FFF2-40B4-BE49-F238E27FC236}">
                <a16:creationId xmlns:a16="http://schemas.microsoft.com/office/drawing/2014/main" id="{0C5F0219-850E-4277-9075-EB9A962FE087}"/>
              </a:ext>
            </a:extLst>
          </p:cNvPr>
          <p:cNvSpPr>
            <a:spLocks noGrp="1" noChangeArrowheads="1"/>
          </p:cNvSpPr>
          <p:nvPr>
            <p:ph type="body" idx="1"/>
          </p:nvPr>
        </p:nvSpPr>
        <p:spPr>
          <a:xfrm>
            <a:off x="539750" y="1989138"/>
            <a:ext cx="8153400" cy="4038600"/>
          </a:xfrm>
        </p:spPr>
        <p:txBody>
          <a:bodyPr/>
          <a:lstStyle/>
          <a:p>
            <a:pPr eaLnBrk="1" hangingPunct="1">
              <a:lnSpc>
                <a:spcPct val="90000"/>
              </a:lnSpc>
            </a:pPr>
            <a:endParaRPr lang="hr-HR" altLang="sr-Latn-RS" dirty="0"/>
          </a:p>
          <a:p>
            <a:pPr eaLnBrk="1" hangingPunct="1">
              <a:lnSpc>
                <a:spcPct val="90000"/>
              </a:lnSpc>
            </a:pPr>
            <a:r>
              <a:rPr lang="hr-HR" altLang="sr-Latn-RS" dirty="0"/>
              <a:t>njemački književni kritičar, filozof, publicist, esejist, prevoditelj</a:t>
            </a:r>
          </a:p>
          <a:p>
            <a:pPr eaLnBrk="1" hangingPunct="1">
              <a:lnSpc>
                <a:spcPct val="90000"/>
              </a:lnSpc>
            </a:pPr>
            <a:r>
              <a:rPr lang="hr-HR" altLang="sr-Latn-RS" dirty="0"/>
              <a:t>prvi doticaj s Institutom </a:t>
            </a:r>
            <a:r>
              <a:rPr lang="hr-HR" altLang="sr-Latn-RS" dirty="0">
                <a:sym typeface="Wingdings" panose="05000000000000000000" pitchFamily="2" charset="2"/>
              </a:rPr>
              <a:t> Pariz, 1923.</a:t>
            </a:r>
          </a:p>
          <a:p>
            <a:pPr eaLnBrk="1" hangingPunct="1">
              <a:lnSpc>
                <a:spcPct val="90000"/>
              </a:lnSpc>
            </a:pPr>
            <a:r>
              <a:rPr lang="hr-HR" altLang="sr-Latn-RS" dirty="0">
                <a:sym typeface="Wingdings" panose="05000000000000000000" pitchFamily="2" charset="2"/>
              </a:rPr>
              <a:t>u najvećem se dijelu bavi umjetnošću  naravi kopije i originala, aure rukopisa i reproduciranog dijela</a:t>
            </a:r>
          </a:p>
          <a:p>
            <a:pPr eaLnBrk="1" hangingPunct="1">
              <a:lnSpc>
                <a:spcPct val="90000"/>
              </a:lnSpc>
            </a:pPr>
            <a:r>
              <a:rPr lang="hr-HR" altLang="sr-Latn-RS" dirty="0">
                <a:sym typeface="Wingdings" panose="05000000000000000000" pitchFamily="2" charset="2"/>
              </a:rPr>
              <a:t>prve definicije masovne umjetnosti – film i jazz</a:t>
            </a:r>
            <a:endParaRPr lang="hr-HR" altLang="sr-Latn-R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9" name="Rectangle 1">
            <a:extLst>
              <a:ext uri="{FF2B5EF4-FFF2-40B4-BE49-F238E27FC236}">
                <a16:creationId xmlns:a16="http://schemas.microsoft.com/office/drawing/2014/main" id="{F637BEA2-0ABE-402A-AA02-F1A66305FDBF}"/>
              </a:ext>
            </a:extLst>
          </p:cNvPr>
          <p:cNvSpPr>
            <a:spLocks noGrp="1" noChangeArrowheads="1"/>
          </p:cNvSpPr>
          <p:nvPr>
            <p:ph type="title" idx="4294967295"/>
          </p:nvPr>
        </p:nvSpPr>
        <p:spPr>
          <a:xfrm>
            <a:off x="685800" y="609600"/>
            <a:ext cx="7772400" cy="515144"/>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hr-HR" altLang="sr-Latn-RS" sz="4500" dirty="0"/>
              <a:t>Walter Benjamin</a:t>
            </a:r>
          </a:p>
        </p:txBody>
      </p:sp>
      <p:sp>
        <p:nvSpPr>
          <p:cNvPr id="12290" name="Rectangle 2">
            <a:extLst>
              <a:ext uri="{FF2B5EF4-FFF2-40B4-BE49-F238E27FC236}">
                <a16:creationId xmlns:a16="http://schemas.microsoft.com/office/drawing/2014/main" id="{B7D15FF7-1BED-4F7D-881B-062D9DDE8D2D}"/>
              </a:ext>
            </a:extLst>
          </p:cNvPr>
          <p:cNvSpPr>
            <a:spLocks noGrp="1" noChangeArrowheads="1"/>
          </p:cNvSpPr>
          <p:nvPr>
            <p:ph type="body" idx="4294967295"/>
          </p:nvPr>
        </p:nvSpPr>
        <p:spPr>
          <a:xfrm>
            <a:off x="179388" y="1628775"/>
            <a:ext cx="8278812" cy="5389563"/>
          </a:xfrm>
          <a:ln/>
        </p:spPr>
        <p:txBody>
          <a:bodyPr>
            <a:normAutofit lnSpcReduction="10000"/>
          </a:bodyPr>
          <a:lstStyle/>
          <a:p>
            <a:pPr marL="339725" indent="-339725">
              <a:lnSpc>
                <a:spcPct val="80000"/>
              </a:lnSpc>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2800" dirty="0"/>
              <a:t>Romani i filmovi uvijek su reprodukcije. Nema među njima nijednoga izvornog djela – rukopisi posjeduju neku vrstu aure zbog toga što ih je zapisivao veliki čovjek, ali oni nisu djelo. No, iako se posvećeno ozračje gubi mehaničkom reprodukcijom, reproducirana umjetnost pruža mnogo radikalnije demokratske mogućnosti negoli umjetnost ozračja. Prema Benjaminu, posljednja ima “kultnu vrijednost”, a prva – “izložbenu vrijednost”.</a:t>
            </a:r>
          </a:p>
          <a:p>
            <a:pPr marL="339725" indent="-339725">
              <a:lnSpc>
                <a:spcPct val="80000"/>
              </a:lnSpc>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altLang="sr-Latn-RS" sz="2800" dirty="0"/>
              <a:t>Za </a:t>
            </a:r>
            <a:r>
              <a:rPr lang="en-GB" altLang="sr-Latn-RS" sz="2800" dirty="0" err="1"/>
              <a:t>njega</a:t>
            </a:r>
            <a:r>
              <a:rPr lang="en-GB" altLang="sr-Latn-RS" sz="2800" dirty="0"/>
              <a:t> je film 30-ih </a:t>
            </a:r>
            <a:r>
              <a:rPr lang="en-GB" altLang="sr-Latn-RS" sz="2800" dirty="0" err="1"/>
              <a:t>godina</a:t>
            </a:r>
            <a:r>
              <a:rPr lang="en-GB" altLang="sr-Latn-RS" sz="2800" dirty="0"/>
              <a:t> </a:t>
            </a:r>
            <a:r>
              <a:rPr lang="en-GB" altLang="sr-Latn-RS" sz="2800" dirty="0" err="1"/>
              <a:t>istinski</a:t>
            </a:r>
            <a:r>
              <a:rPr lang="en-GB" altLang="sr-Latn-RS" sz="2800" dirty="0"/>
              <a:t> </a:t>
            </a:r>
            <a:r>
              <a:rPr lang="en-GB" altLang="sr-Latn-RS" sz="2800" dirty="0" err="1"/>
              <a:t>prototip</a:t>
            </a:r>
            <a:r>
              <a:rPr lang="en-GB" altLang="sr-Latn-RS" sz="2800" dirty="0"/>
              <a:t> </a:t>
            </a:r>
            <a:r>
              <a:rPr lang="en-GB" altLang="sr-Latn-RS" sz="2800" dirty="0" err="1"/>
              <a:t>nove</a:t>
            </a:r>
            <a:r>
              <a:rPr lang="en-GB" altLang="sr-Latn-RS" sz="2800" dirty="0"/>
              <a:t> </a:t>
            </a:r>
            <a:r>
              <a:rPr lang="en-GB" altLang="sr-Latn-RS" sz="2800" dirty="0" err="1"/>
              <a:t>umjetnosti</a:t>
            </a:r>
            <a:r>
              <a:rPr lang="en-GB" altLang="sr-Latn-RS" sz="2800" dirty="0"/>
              <a:t>. On </a:t>
            </a:r>
            <a:r>
              <a:rPr lang="en-GB" altLang="sr-Latn-RS" sz="2800" dirty="0" err="1"/>
              <a:t>odbacuje</a:t>
            </a:r>
            <a:r>
              <a:rPr lang="en-GB" altLang="sr-Latn-RS" sz="2800" dirty="0"/>
              <a:t> </a:t>
            </a:r>
            <a:r>
              <a:rPr lang="en-GB" altLang="sr-Latn-RS" sz="2800" dirty="0" err="1"/>
              <a:t>elističke</a:t>
            </a:r>
            <a:r>
              <a:rPr lang="en-GB" altLang="sr-Latn-RS" sz="2800" dirty="0"/>
              <a:t> </a:t>
            </a:r>
            <a:r>
              <a:rPr lang="en-GB" altLang="sr-Latn-RS" sz="2800" dirty="0" err="1"/>
              <a:t>napade</a:t>
            </a:r>
            <a:r>
              <a:rPr lang="en-GB" altLang="sr-Latn-RS" sz="2800" dirty="0"/>
              <a:t> </a:t>
            </a:r>
            <a:r>
              <a:rPr lang="en-GB" altLang="sr-Latn-RS" sz="2800" dirty="0" err="1"/>
              <a:t>na</a:t>
            </a:r>
            <a:r>
              <a:rPr lang="en-GB" altLang="sr-Latn-RS" sz="2800" dirty="0"/>
              <a:t> film (</a:t>
            </a:r>
            <a:r>
              <a:rPr lang="en-GB" altLang="sr-Latn-RS" sz="2800" dirty="0" err="1"/>
              <a:t>Leavisovih</a:t>
            </a:r>
            <a:r>
              <a:rPr lang="en-GB" altLang="sr-Latn-RS" sz="2800" dirty="0"/>
              <a:t> </a:t>
            </a:r>
            <a:r>
              <a:rPr lang="en-GB" altLang="sr-Latn-RS" sz="2800" dirty="0" err="1"/>
              <a:t>i</a:t>
            </a:r>
            <a:r>
              <a:rPr lang="en-GB" altLang="sr-Latn-RS" sz="2800" dirty="0"/>
              <a:t> </a:t>
            </a:r>
            <a:r>
              <a:rPr lang="en-GB" altLang="sr-Latn-RS" sz="2800" dirty="0" err="1"/>
              <a:t>Adorna</a:t>
            </a:r>
            <a:r>
              <a:rPr lang="en-GB" altLang="sr-Latn-RS" sz="2800" dirty="0"/>
              <a:t>), </a:t>
            </a:r>
            <a:r>
              <a:rPr lang="en-GB" altLang="sr-Latn-RS" sz="2800" dirty="0" err="1"/>
              <a:t>prema</a:t>
            </a:r>
            <a:r>
              <a:rPr lang="en-GB" altLang="sr-Latn-RS" sz="2800" dirty="0"/>
              <a:t> </a:t>
            </a:r>
            <a:r>
              <a:rPr lang="en-GB" altLang="sr-Latn-RS" sz="2800" dirty="0" err="1"/>
              <a:t>kojima</a:t>
            </a:r>
            <a:r>
              <a:rPr lang="en-GB" altLang="sr-Latn-RS" sz="2800" dirty="0"/>
              <a:t> je film </a:t>
            </a:r>
            <a:r>
              <a:rPr lang="en-GB" altLang="sr-Latn-RS" sz="2800" dirty="0" err="1"/>
              <a:t>spektakl</a:t>
            </a:r>
            <a:r>
              <a:rPr lang="en-GB" altLang="sr-Latn-RS" sz="2800" dirty="0"/>
              <a:t> koji ne </a:t>
            </a:r>
            <a:r>
              <a:rPr lang="en-GB" altLang="sr-Latn-RS" sz="2800" dirty="0" err="1"/>
              <a:t>iziskuje</a:t>
            </a:r>
            <a:r>
              <a:rPr lang="en-GB" altLang="sr-Latn-RS" sz="2800" dirty="0"/>
              <a:t> </a:t>
            </a:r>
            <a:r>
              <a:rPr lang="en-GB" altLang="sr-Latn-RS" sz="2800" dirty="0" err="1"/>
              <a:t>koncentraciju</a:t>
            </a:r>
            <a:r>
              <a:rPr lang="en-GB" altLang="sr-Latn-RS" sz="2800" dirty="0"/>
              <a:t> </a:t>
            </a:r>
            <a:r>
              <a:rPr lang="en-GB" altLang="sr-Latn-RS" sz="2800" dirty="0" err="1"/>
              <a:t>i</a:t>
            </a:r>
            <a:r>
              <a:rPr lang="en-GB" altLang="sr-Latn-RS" sz="2800" dirty="0"/>
              <a:t> ne </a:t>
            </a:r>
            <a:r>
              <a:rPr lang="en-GB" altLang="sr-Latn-RS" sz="2800" dirty="0" err="1"/>
              <a:t>pretpostavlja</a:t>
            </a:r>
            <a:r>
              <a:rPr lang="en-GB" altLang="sr-Latn-RS" sz="2800" dirty="0"/>
              <a:t> </a:t>
            </a:r>
            <a:r>
              <a:rPr lang="en-GB" altLang="sr-Latn-RS" sz="2800" dirty="0" err="1"/>
              <a:t>inteligenciju</a:t>
            </a:r>
            <a:r>
              <a:rPr lang="en-GB" altLang="sr-Latn-RS" sz="2800" dirty="0"/>
              <a:t>, </a:t>
            </a:r>
          </a:p>
          <a:p>
            <a:pPr marL="339725" indent="-339725">
              <a:lnSpc>
                <a:spcPct val="80000"/>
              </a:lnSpc>
              <a:spcBef>
                <a:spcPts val="700"/>
              </a:spcBef>
              <a:buClrTx/>
              <a:buSzPct val="80000"/>
              <a:buFontTx/>
              <a:buNone/>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en-GB" altLang="sr-Latn-RS" sz="2800" dirty="0"/>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hr-HR" dirty="0"/>
              <a:t>Herbert Marcuse</a:t>
            </a:r>
          </a:p>
        </p:txBody>
      </p:sp>
      <p:sp>
        <p:nvSpPr>
          <p:cNvPr id="3" name="Content Placeholder 2"/>
          <p:cNvSpPr>
            <a:spLocks noGrp="1"/>
          </p:cNvSpPr>
          <p:nvPr>
            <p:ph idx="1"/>
          </p:nvPr>
        </p:nvSpPr>
        <p:spPr>
          <a:xfrm>
            <a:off x="323528" y="1412776"/>
            <a:ext cx="5544616" cy="4713387"/>
          </a:xfrm>
        </p:spPr>
        <p:txBody>
          <a:bodyPr>
            <a:normAutofit fontScale="92500"/>
          </a:bodyPr>
          <a:lstStyle/>
          <a:p>
            <a:pPr marL="0" indent="0">
              <a:buNone/>
            </a:pPr>
            <a:r>
              <a:rPr lang="hr-HR"/>
              <a:t>njemački filozof, sociolog i politolog</a:t>
            </a:r>
          </a:p>
          <a:p>
            <a:pPr marL="0" indent="0">
              <a:buNone/>
            </a:pPr>
            <a:r>
              <a:rPr lang="hr-HR"/>
              <a:t>emigrirao u SAD 1934.  ostao do kraja života</a:t>
            </a:r>
          </a:p>
          <a:p>
            <a:pPr marL="0" indent="0">
              <a:buNone/>
            </a:pPr>
            <a:r>
              <a:rPr lang="hr-HR"/>
              <a:t>zagovarao vječito kritičko promišljanje</a:t>
            </a:r>
          </a:p>
          <a:p>
            <a:pPr marL="0" indent="0">
              <a:buNone/>
            </a:pPr>
            <a:endParaRPr lang="hr-HR"/>
          </a:p>
          <a:p>
            <a:pPr marL="0" indent="0">
              <a:buNone/>
            </a:pPr>
            <a:r>
              <a:rPr lang="hr-HR"/>
              <a:t>Kritika medijima (reklamama!!)</a:t>
            </a:r>
          </a:p>
          <a:p>
            <a:r>
              <a:rPr lang="hr-HR"/>
              <a:t>Mediji igraju ključnu ulogu u manipulaciji potreba</a:t>
            </a:r>
          </a:p>
          <a:p>
            <a:r>
              <a:rPr lang="hr-HR"/>
              <a:t>Ne potiče se kritičko razmišljanje</a:t>
            </a:r>
          </a:p>
          <a:p>
            <a:r>
              <a:rPr lang="hr-HR"/>
              <a:t>Navodi se na opuštanje, zabavu i konzumaciju i tako se stvaraju </a:t>
            </a:r>
            <a:r>
              <a:rPr lang="hr-HR" b="1"/>
              <a:t>lažne potrebe</a:t>
            </a:r>
          </a:p>
          <a:p>
            <a:endParaRPr lang="hr-HR" b="1"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22</a:t>
            </a:fld>
            <a:endParaRPr lang="hr-HR"/>
          </a:p>
        </p:txBody>
      </p:sp>
      <p:pic>
        <p:nvPicPr>
          <p:cNvPr id="2050" name="Picture 2" descr="C:\Users\Korisnik\Desktop\Herbert_Marcuse.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364088" y="2564904"/>
            <a:ext cx="2880320" cy="3600400"/>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2616585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C0598F0E-EB56-4A66-A2BD-F4508D07A9F3}"/>
              </a:ext>
            </a:extLst>
          </p:cNvPr>
          <p:cNvSpPr>
            <a:spLocks noGrp="1" noChangeArrowheads="1"/>
          </p:cNvSpPr>
          <p:nvPr>
            <p:ph type="body" idx="4294967295"/>
          </p:nvPr>
        </p:nvSpPr>
        <p:spPr>
          <a:xfrm>
            <a:off x="260641" y="227881"/>
            <a:ext cx="7119360" cy="5902560"/>
          </a:xfrm>
        </p:spPr>
        <p:txBody>
          <a:bodyPr vert="horz" lIns="91440" tIns="18287" rIns="91440" bIns="45720" rtlCol="0">
            <a:normAutofit/>
          </a:bodyPr>
          <a:lstStyle/>
          <a:p>
            <a:pPr marL="0" indent="0">
              <a:lnSpc>
                <a:spcPct val="95000"/>
              </a:lnSpc>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b="1" dirty="0"/>
              <a:t>Herbert Marcuse </a:t>
            </a:r>
            <a:r>
              <a:rPr lang="hr-HR" altLang="sr-Latn-RS" sz="2540" dirty="0"/>
              <a:t>- Freud, </a:t>
            </a:r>
            <a:r>
              <a:rPr lang="hr-HR" altLang="sr-Latn-RS" sz="2540" i="1" dirty="0">
                <a:cs typeface="sans-serif;Arial" pitchFamily="32" charset="0"/>
              </a:rPr>
              <a:t>Eros i civilizacija, </a:t>
            </a:r>
            <a:r>
              <a:rPr lang="hr-HR" altLang="sr-Latn-RS" sz="2540" i="1" dirty="0"/>
              <a:t>Čovjek jedne dimenzije</a:t>
            </a:r>
            <a:r>
              <a:rPr lang="hr-HR" altLang="sr-Latn-RS" sz="2540" dirty="0"/>
              <a:t> – tvrdio da kapitalizam i industrijalizacija pritišće radnike toliko da oni sami sebe vide kao stvari koje su proizveli </a:t>
            </a:r>
          </a:p>
          <a:p>
            <a:pPr marL="0" indent="97921">
              <a:lnSpc>
                <a:spcPct val="95000"/>
              </a:lnSpc>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b="1" dirty="0"/>
              <a:t>Erich Fromm </a:t>
            </a:r>
            <a:r>
              <a:rPr lang="hr-HR" altLang="sr-Latn-RS" sz="2540" dirty="0"/>
              <a:t>– psihoanaliza, doktorat iz sociologije, Frommove knjige bestselleri – </a:t>
            </a:r>
            <a:r>
              <a:rPr lang="hr-HR" altLang="sr-Latn-RS" sz="2540" i="1" dirty="0"/>
              <a:t>Umijeće ljubavi</a:t>
            </a:r>
          </a:p>
          <a:p>
            <a:pPr marL="391686" indent="-293764">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 kasnije postao kritičar nekih Freudovih teorija, odnosno da bi analiza društva trebala biti ograničena prema određenom povijesnom i kulturnom kontektstu i da su generalizacije opasne</a:t>
            </a:r>
          </a:p>
          <a:p>
            <a:pPr marL="0" indent="0">
              <a:lnSpc>
                <a:spcPct val="95000"/>
              </a:lnSpc>
              <a:tabLst>
                <a:tab pos="656650" algn="l"/>
                <a:tab pos="1313299" algn="l"/>
                <a:tab pos="1969949" algn="l"/>
                <a:tab pos="2626599" algn="l"/>
                <a:tab pos="3283248" algn="l"/>
                <a:tab pos="3939898" algn="l"/>
                <a:tab pos="4596548" algn="l"/>
                <a:tab pos="5253198" algn="l"/>
                <a:tab pos="5909847" algn="l"/>
                <a:tab pos="6566497" algn="l"/>
                <a:tab pos="7223147" algn="l"/>
              </a:tabLst>
              <a:defRPr/>
            </a:pPr>
            <a:endParaRPr lang="hr-HR" altLang="sr-Latn-RS" dirty="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8B8D207A-2149-4C3F-9C40-C7B541E23030}"/>
              </a:ext>
            </a:extLst>
          </p:cNvPr>
          <p:cNvSpPr>
            <a:spLocks noGrp="1" noChangeArrowheads="1"/>
          </p:cNvSpPr>
          <p:nvPr>
            <p:ph type="body" idx="4294967295"/>
          </p:nvPr>
        </p:nvSpPr>
        <p:spPr>
          <a:xfrm>
            <a:off x="1" y="1604521"/>
            <a:ext cx="7380000" cy="4525920"/>
          </a:xfrm>
        </p:spPr>
        <p:txBody>
          <a:bodyPr vert="horz" wrap="square" lIns="91440" tIns="18287" rIns="91440" bIns="45720" numCol="1" rtlCol="0" anchor="t" anchorCtr="0" compatLnSpc="1">
            <a:prstTxWarp prst="textNoShape">
              <a:avLst/>
            </a:prstTxWarp>
            <a:normAutofit/>
          </a:bodyPr>
          <a:lstStyle/>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Erich Fromm – istraživanje nad 1150 "plavih" i "bijelih ovratnika" u Njemačkoj, Austriji i Švicarskoj 1929. i 1930. - intervjue su psihoanalizirali – potlačene pojedince, koje su odgojili autorirarni roditelji privlači fašizam </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Horkheimer – Studije o autoritetu i obitelji (1936) i Fromm – Bijeg od slobode (1941).</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63A17AE-FAF9-40E4-AE1B-86E2715F552C}"/>
              </a:ext>
            </a:extLst>
          </p:cNvPr>
          <p:cNvSpPr>
            <a:spLocks noGrp="1" noChangeArrowheads="1"/>
          </p:cNvSpPr>
          <p:nvPr>
            <p:ph type="title"/>
          </p:nvPr>
        </p:nvSpPr>
        <p:spPr/>
        <p:txBody>
          <a:bodyPr/>
          <a:lstStyle/>
          <a:p>
            <a:pPr eaLnBrk="1" hangingPunct="1"/>
            <a:r>
              <a:rPr lang="hr-HR" altLang="sr-Latn-RS" sz="4800">
                <a:latin typeface="Verdana" panose="020B0604030504040204" pitchFamily="34" charset="0"/>
              </a:rPr>
              <a:t>LEO L</a:t>
            </a:r>
            <a:r>
              <a:rPr lang="en-US" altLang="sr-Latn-RS" sz="4800">
                <a:latin typeface="Verdana" panose="020B0604030504040204" pitchFamily="34" charset="0"/>
              </a:rPr>
              <a:t>Ö</a:t>
            </a:r>
            <a:r>
              <a:rPr lang="hr-HR" altLang="sr-Latn-RS" sz="4800">
                <a:latin typeface="Verdana" panose="020B0604030504040204" pitchFamily="34" charset="0"/>
              </a:rPr>
              <a:t>WENTHAL</a:t>
            </a:r>
            <a:endParaRPr lang="en-US" altLang="sr-Latn-RS" sz="4800">
              <a:latin typeface="Verdana" panose="020B0604030504040204" pitchFamily="34" charset="0"/>
            </a:endParaRPr>
          </a:p>
        </p:txBody>
      </p:sp>
      <p:sp>
        <p:nvSpPr>
          <p:cNvPr id="17411" name="Rectangle 3">
            <a:extLst>
              <a:ext uri="{FF2B5EF4-FFF2-40B4-BE49-F238E27FC236}">
                <a16:creationId xmlns:a16="http://schemas.microsoft.com/office/drawing/2014/main" id="{DCD3FE39-3B04-4B18-A04A-7845A86092AF}"/>
              </a:ext>
            </a:extLst>
          </p:cNvPr>
          <p:cNvSpPr>
            <a:spLocks noGrp="1" noChangeArrowheads="1"/>
          </p:cNvSpPr>
          <p:nvPr>
            <p:ph type="body" idx="1"/>
          </p:nvPr>
        </p:nvSpPr>
        <p:spPr>
          <a:xfrm>
            <a:off x="468313" y="1989138"/>
            <a:ext cx="8153400" cy="4248150"/>
          </a:xfrm>
        </p:spPr>
        <p:txBody>
          <a:bodyPr/>
          <a:lstStyle/>
          <a:p>
            <a:pPr eaLnBrk="1" hangingPunct="1"/>
            <a:r>
              <a:rPr lang="hr-HR" altLang="sr-Latn-RS" dirty="0"/>
              <a:t>njemački sociolog</a:t>
            </a:r>
          </a:p>
          <a:p>
            <a:pPr eaLnBrk="1" hangingPunct="1"/>
            <a:r>
              <a:rPr lang="hr-HR" altLang="sr-Latn-RS" dirty="0"/>
              <a:t>ostaje živjeti u SAD-u</a:t>
            </a:r>
          </a:p>
          <a:p>
            <a:pPr eaLnBrk="1" hangingPunct="1"/>
            <a:r>
              <a:rPr lang="hr-HR" altLang="sr-Latn-RS" dirty="0"/>
              <a:t>aktivan na nekoliko sveučilišta, ali i na programima nevezanima uz fakultete</a:t>
            </a:r>
          </a:p>
          <a:p>
            <a:pPr eaLnBrk="1" hangingPunct="1"/>
            <a:r>
              <a:rPr lang="hr-HR" altLang="sr-Latn-RS" dirty="0"/>
              <a:t>istražuje trenutak prelaska kapitalizma iz proizvodne faze u potrošačku </a:t>
            </a:r>
          </a:p>
          <a:p>
            <a:pPr eaLnBrk="1" hangingPunct="1"/>
            <a:r>
              <a:rPr lang="hr-HR" altLang="sr-Latn-RS" dirty="0"/>
              <a:t>prvi uočio pojavu slavnih osoba</a:t>
            </a:r>
          </a:p>
          <a:p>
            <a:r>
              <a:rPr lang="hr-HR" altLang="sr-Latn-RS" sz="2400" dirty="0">
                <a:latin typeface="+mj-lt"/>
              </a:rPr>
              <a:t>analiza književnosti, doktorat iz filozofije, </a:t>
            </a:r>
            <a:r>
              <a:rPr lang="hr-HR" altLang="sr-Latn-RS" sz="2400" i="1" dirty="0">
                <a:latin typeface="+mj-lt"/>
              </a:rPr>
              <a:t>Literatura i slika čovjeka</a:t>
            </a:r>
            <a:r>
              <a:rPr lang="hr-HR" altLang="sr-Latn-RS" sz="2400" dirty="0">
                <a:latin typeface="+mj-lt"/>
              </a:rPr>
              <a:t> (1957)</a:t>
            </a:r>
          </a:p>
          <a:p>
            <a:pPr eaLnBrk="1" hangingPunct="1"/>
            <a:endParaRPr lang="hr-HR" altLang="sr-Latn-R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a:extLst>
              <a:ext uri="{FF2B5EF4-FFF2-40B4-BE49-F238E27FC236}">
                <a16:creationId xmlns:a16="http://schemas.microsoft.com/office/drawing/2014/main" id="{EB2B4D14-87CF-425D-A3A0-F62515BDE15D}"/>
              </a:ext>
            </a:extLst>
          </p:cNvPr>
          <p:cNvSpPr>
            <a:spLocks noGrp="1" noChangeArrowheads="1"/>
          </p:cNvSpPr>
          <p:nvPr>
            <p:ph type="title" idx="4294967295"/>
          </p:nvPr>
        </p:nvSpPr>
        <p:spPr>
          <a:xfrm>
            <a:off x="685800" y="0"/>
            <a:ext cx="7702624" cy="1124744"/>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hr-HR" altLang="sr-Latn-RS" dirty="0"/>
              <a:t>Leo </a:t>
            </a:r>
            <a:r>
              <a:rPr lang="hr-HR" altLang="sr-Latn-RS" dirty="0" err="1"/>
              <a:t>Lowenthal</a:t>
            </a:r>
            <a:endParaRPr lang="hr-HR" altLang="sr-Latn-RS" dirty="0"/>
          </a:p>
        </p:txBody>
      </p:sp>
      <p:sp>
        <p:nvSpPr>
          <p:cNvPr id="11266" name="Rectangle 2">
            <a:extLst>
              <a:ext uri="{FF2B5EF4-FFF2-40B4-BE49-F238E27FC236}">
                <a16:creationId xmlns:a16="http://schemas.microsoft.com/office/drawing/2014/main" id="{1943B076-9ACA-4D40-A9C5-070CFB1C9F91}"/>
              </a:ext>
            </a:extLst>
          </p:cNvPr>
          <p:cNvSpPr>
            <a:spLocks noGrp="1" noChangeArrowheads="1"/>
          </p:cNvSpPr>
          <p:nvPr>
            <p:ph type="body" idx="4294967295"/>
          </p:nvPr>
        </p:nvSpPr>
        <p:spPr>
          <a:xfrm>
            <a:off x="0" y="1700213"/>
            <a:ext cx="8964488" cy="5157787"/>
          </a:xfrm>
          <a:ln/>
        </p:spPr>
        <p:txBody>
          <a:bodyPr>
            <a:normAutofit lnSpcReduction="10000"/>
          </a:bodyPr>
          <a:lstStyle/>
          <a:p>
            <a:pPr marL="339725" indent="-339725">
              <a:lnSpc>
                <a:spcPct val="90000"/>
              </a:lnSpc>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2800" dirty="0"/>
              <a:t>izazvao je duboku promjenu u shvaćanju popularne kulture, kada, istražujući brojne tjednike o američkom kućnom životu, </a:t>
            </a:r>
            <a:r>
              <a:rPr lang="hr-HR" altLang="sr-Latn-RS" sz="2800" dirty="0" err="1"/>
              <a:t>Saturday</a:t>
            </a:r>
            <a:r>
              <a:rPr lang="hr-HR" altLang="sr-Latn-RS" sz="2800" dirty="0"/>
              <a:t> </a:t>
            </a:r>
            <a:r>
              <a:rPr lang="hr-HR" altLang="sr-Latn-RS" sz="2800" dirty="0" err="1"/>
              <a:t>Evening</a:t>
            </a:r>
            <a:r>
              <a:rPr lang="hr-HR" altLang="sr-Latn-RS" sz="2800" dirty="0"/>
              <a:t> Post, Harper’</a:t>
            </a:r>
            <a:r>
              <a:rPr lang="en-GB" altLang="sr-Latn-RS" sz="2800" dirty="0"/>
              <a:t>s</a:t>
            </a:r>
            <a:r>
              <a:rPr lang="hr-HR" altLang="sr-Latn-RS" sz="2800" dirty="0"/>
              <a:t> i slične, uočava pomak što se zbio tijekom 1920. godina između rukovodećih ljudi industrije prema “slavnim ličnostima”, posve novoj kategoriji koja obuhvaća sportaše, filmske i kazališne glumce kojima je svima zajedničko to da se njihovoj slavi treba diviti, ali ne u njoj i sudjelovati. </a:t>
            </a:r>
          </a:p>
          <a:p>
            <a:pPr marL="339725" indent="-339725">
              <a:lnSpc>
                <a:spcPct val="90000"/>
              </a:lnSpc>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2800" dirty="0"/>
              <a:t>To je trenutak u kojemu kapitalizam prelazi iz svoje proizvodne faze u potrošačku. Začetak je to “spektakularnog” društva.</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3" name="Rectangle 1">
            <a:extLst>
              <a:ext uri="{FF2B5EF4-FFF2-40B4-BE49-F238E27FC236}">
                <a16:creationId xmlns:a16="http://schemas.microsoft.com/office/drawing/2014/main" id="{0E1B63B8-C21F-46CC-A2D7-1D6C39636DF8}"/>
              </a:ext>
            </a:extLst>
          </p:cNvPr>
          <p:cNvSpPr>
            <a:spLocks noGrp="1" noChangeArrowheads="1"/>
          </p:cNvSpPr>
          <p:nvPr>
            <p:ph type="title"/>
          </p:nvPr>
        </p:nvSpPr>
        <p:spPr>
          <a:xfrm>
            <a:off x="326881" y="273961"/>
            <a:ext cx="7511040" cy="1144800"/>
          </a:xfrm>
        </p:spPr>
        <p:txBody>
          <a:bodyPr vert="horz" wrap="square" lIns="91440" tIns="35202" rIns="91440" bIns="45720" numCol="1" rtlCol="0" anchor="t" anchorCtr="0" compatLnSpc="1">
            <a:prstTxWarp prst="textNoShape">
              <a:avLst/>
            </a:prstTxWarp>
            <a:normAutofit fontScale="90000"/>
          </a:bodyPr>
          <a:lstStyle/>
          <a:p>
            <a:pPr eaLnBrk="1" hangingPunct="1">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a:t>Autoritarizam, fašizam i antisemitizam</a:t>
            </a:r>
          </a:p>
        </p:txBody>
      </p:sp>
      <p:sp>
        <p:nvSpPr>
          <p:cNvPr id="18434" name="Rectangle 2">
            <a:extLst>
              <a:ext uri="{FF2B5EF4-FFF2-40B4-BE49-F238E27FC236}">
                <a16:creationId xmlns:a16="http://schemas.microsoft.com/office/drawing/2014/main" id="{2449193D-C8FC-42AF-827E-4F0247854375}"/>
              </a:ext>
            </a:extLst>
          </p:cNvPr>
          <p:cNvSpPr>
            <a:spLocks noGrp="1" noChangeArrowheads="1"/>
          </p:cNvSpPr>
          <p:nvPr>
            <p:ph type="body" idx="1"/>
          </p:nvPr>
        </p:nvSpPr>
        <p:spPr>
          <a:xfrm>
            <a:off x="1" y="1208521"/>
            <a:ext cx="7836480" cy="5636160"/>
          </a:xfrm>
        </p:spPr>
        <p:txBody>
          <a:bodyPr vert="horz" wrap="square" lIns="91440" tIns="18287" rIns="91440" bIns="45720" numCol="1" rtlCol="0" anchor="t" anchorCtr="0" compatLnSpc="1">
            <a:prstTxWarp prst="textNoShape">
              <a:avLst/>
            </a:prstTxWarp>
            <a:normAutofit/>
          </a:bodyPr>
          <a:lstStyle/>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nacistička Njemačka – počeli se interesirati za korijene fašizma – tvrdili su da je kapitalizam zamijenio fašistički monopolski kapitalitam kako bi se obračunao s krizom kapitalizma (ekonomska depresija)</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Freudova kritika civilizacije kao represije ljudskih instinkta – fašistička vladavina – vladavina autoritarnih ličnosti, koje su se uspjele probiti na scenu jer su bogate obitelji vidjele autoritarizam kao spas od ekonomskog kraha</a:t>
            </a:r>
          </a:p>
          <a:p>
            <a:pPr marL="414726" indent="-205923" eaLnBrk="1" hangingPunct="1">
              <a:lnSpc>
                <a:spcPct val="95000"/>
              </a:lnSpc>
              <a:buClrTx/>
              <a:buSzTx/>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endParaRPr lang="hr-HR" altLang="sr-Latn-RS" dirty="0">
              <a:latin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a:extLst>
              <a:ext uri="{FF2B5EF4-FFF2-40B4-BE49-F238E27FC236}">
                <a16:creationId xmlns:a16="http://schemas.microsoft.com/office/drawing/2014/main" id="{04DEF678-BF6E-44E9-B5C9-95CE3F102D42}"/>
              </a:ext>
            </a:extLst>
          </p:cNvPr>
          <p:cNvSpPr>
            <a:spLocks noGrp="1"/>
          </p:cNvSpPr>
          <p:nvPr>
            <p:ph type="title"/>
          </p:nvPr>
        </p:nvSpPr>
        <p:spPr>
          <a:xfrm>
            <a:off x="326881" y="273961"/>
            <a:ext cx="7511040" cy="1144800"/>
          </a:xfrm>
        </p:spPr>
        <p:txBody>
          <a:bodyPr vert="horz" wrap="square" lIns="91440" tIns="35202" rIns="91440" bIns="45720" numCol="1" anchor="t" anchorCtr="0" compatLnSpc="1">
            <a:prstTxWarp prst="textNoShape">
              <a:avLst/>
            </a:prstTxWarp>
          </a:bodyPr>
          <a:lstStyle/>
          <a:p>
            <a:pPr eaLnBrk="1" hangingPunct="1">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a:t>Projekt autoritarne ličnosti</a:t>
            </a:r>
          </a:p>
        </p:txBody>
      </p:sp>
      <p:sp>
        <p:nvSpPr>
          <p:cNvPr id="25603" name="Rectangle 2">
            <a:extLst>
              <a:ext uri="{FF2B5EF4-FFF2-40B4-BE49-F238E27FC236}">
                <a16:creationId xmlns:a16="http://schemas.microsoft.com/office/drawing/2014/main" id="{1626AA3A-1316-4CD2-B935-90F16DD6A39B}"/>
              </a:ext>
            </a:extLst>
          </p:cNvPr>
          <p:cNvSpPr>
            <a:spLocks noGrp="1"/>
          </p:cNvSpPr>
          <p:nvPr>
            <p:ph type="body" idx="1"/>
          </p:nvPr>
        </p:nvSpPr>
        <p:spPr>
          <a:xfrm>
            <a:off x="-195839" y="1208521"/>
            <a:ext cx="8032320" cy="5813280"/>
          </a:xfrm>
        </p:spPr>
        <p:txBody>
          <a:bodyPr vert="horz" wrap="square" lIns="91440" tIns="18287" rIns="91440" bIns="45720" numCol="1" anchor="t" anchorCtr="0" compatLnSpc="1">
            <a:prstTxWarp prst="textNoShape">
              <a:avLst/>
            </a:prstTxWarp>
          </a:bodyPr>
          <a:lstStyle/>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177"/>
              <a:t>projekt Autoritarne ličnosti – 1940' – počelo 1943. – Nevitt Sanford s Berklyja dobio 500 dolara da napravi studiju o antisemitizmu, unajmio je Daniela Levinsona, doktoranda, psihologinju Else Frenkel-Brunsvik</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177"/>
              <a:t>Zainteresirao se i Horkheimer i pozvao Adorna, a dobili su i novac 40 000 dolara godišnje</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177"/>
              <a:t>istraživačko pitanje – da li pojedinci koji imaju predrasude prema Židovima imaju predrasude i prema drugima izvan njihove grupe -E-skala, skala etnocentrizma</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177"/>
              <a:t>jesu li duboke emocionalne potrebe koje uzrokuju predrasude iskazane i na neke druge načine – f- skala, </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177"/>
              <a:t> Likertova ljestvica</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177"/>
              <a:t>zaključak – antisemitizam, etnocentrizam i fašizam su dijelovi strukture ličnosti koje su nazvali – autoritarnom</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a:extLst>
              <a:ext uri="{FF2B5EF4-FFF2-40B4-BE49-F238E27FC236}">
                <a16:creationId xmlns:a16="http://schemas.microsoft.com/office/drawing/2014/main" id="{17240371-D2AF-4DCF-B47E-90CCEB8E4E7F}"/>
              </a:ext>
            </a:extLst>
          </p:cNvPr>
          <p:cNvSpPr>
            <a:spLocks noGrp="1"/>
          </p:cNvSpPr>
          <p:nvPr>
            <p:ph type="title"/>
          </p:nvPr>
        </p:nvSpPr>
        <p:spPr>
          <a:xfrm>
            <a:off x="326881" y="273961"/>
            <a:ext cx="7511040" cy="1144800"/>
          </a:xfrm>
        </p:spPr>
        <p:txBody>
          <a:bodyPr vert="horz" wrap="square" lIns="91440" tIns="35202" rIns="91440" bIns="45720" numCol="1" anchor="t" anchorCtr="0" compatLnSpc="1">
            <a:prstTxWarp prst="textNoShape">
              <a:avLst/>
            </a:prstTxWarp>
          </a:bodyPr>
          <a:lstStyle/>
          <a:p>
            <a:pPr eaLnBrk="1" hangingPunct="1">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a:t>Autoritarna ličnost</a:t>
            </a:r>
          </a:p>
        </p:txBody>
      </p:sp>
      <p:sp>
        <p:nvSpPr>
          <p:cNvPr id="22530" name="Rectangle 2">
            <a:extLst>
              <a:ext uri="{FF2B5EF4-FFF2-40B4-BE49-F238E27FC236}">
                <a16:creationId xmlns:a16="http://schemas.microsoft.com/office/drawing/2014/main" id="{53ACFC03-BF4D-4878-B5E3-03B21F8F2274}"/>
              </a:ext>
            </a:extLst>
          </p:cNvPr>
          <p:cNvSpPr>
            <a:spLocks noGrp="1" noChangeArrowheads="1"/>
          </p:cNvSpPr>
          <p:nvPr>
            <p:ph type="body" idx="1"/>
          </p:nvPr>
        </p:nvSpPr>
        <p:spPr>
          <a:xfrm>
            <a:off x="326881" y="1273321"/>
            <a:ext cx="7509600" cy="5735520"/>
          </a:xfrm>
        </p:spPr>
        <p:txBody>
          <a:bodyPr vert="horz" wrap="square" lIns="91440" tIns="18287" rIns="91440" bIns="45720" numCol="1" rtlCol="0" anchor="t" anchorCtr="0" compatLnSpc="1">
            <a:prstTxWarp prst="textNoShape">
              <a:avLst/>
            </a:prstTxWarp>
            <a:normAutofit/>
          </a:bodyPr>
          <a:lstStyle/>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autoritarna ličnost – slaba i ovisna, ali želi održati red i zakon nametanjem kazni i morala, razmišlja u stereotipima i ima jake predrasude prema svima izvan svoj grupe</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2099 ispitanika – studenata sa Berkleya, psihijatrijskih pacijenata, zatvorenika, članova Lion i Rotary kluba i ostalim – uzorak nije reprezentativan</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latin typeface="+mj-lt"/>
              </a:rPr>
              <a:t>izabrali 80 ispitanika koji su imali najviše i najniže rezultate na e-skali i napravili intervjue s otvorenim pitanjima </a:t>
            </a:r>
          </a:p>
          <a:p>
            <a:pPr marL="414726" indent="-205923" eaLnBrk="1" hangingPunct="1">
              <a:lnSpc>
                <a:spcPct val="95000"/>
              </a:lnSpc>
              <a:buClrTx/>
              <a:buSzTx/>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endParaRPr lang="hr-HR" altLang="sr-Latn-RS" sz="2540" dirty="0">
              <a:latin typeface="+mj-lt"/>
            </a:endParaRP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004048" y="1628800"/>
            <a:ext cx="3923928" cy="3600400"/>
          </a:xfrm>
          <a:prstGeom prst="rect">
            <a:avLst/>
          </a:prstGeom>
        </p:spPr>
      </p:pic>
      <p:sp>
        <p:nvSpPr>
          <p:cNvPr id="2" name="Title 1"/>
          <p:cNvSpPr>
            <a:spLocks noGrp="1"/>
          </p:cNvSpPr>
          <p:nvPr>
            <p:ph type="title"/>
          </p:nvPr>
        </p:nvSpPr>
        <p:spPr/>
        <p:txBody>
          <a:bodyPr/>
          <a:lstStyle/>
          <a:p>
            <a:r>
              <a:rPr lang="hr-HR" dirty="0"/>
              <a:t>Frankfurtska škola = kritička teorija društva</a:t>
            </a:r>
          </a:p>
        </p:txBody>
      </p:sp>
      <p:sp>
        <p:nvSpPr>
          <p:cNvPr id="3" name="Content Placeholder 2"/>
          <p:cNvSpPr>
            <a:spLocks noGrp="1"/>
          </p:cNvSpPr>
          <p:nvPr>
            <p:ph idx="1"/>
          </p:nvPr>
        </p:nvSpPr>
        <p:spPr>
          <a:xfrm>
            <a:off x="457200" y="1600200"/>
            <a:ext cx="8229600" cy="4997152"/>
          </a:xfrm>
        </p:spPr>
        <p:txBody>
          <a:bodyPr>
            <a:normAutofit fontScale="25000" lnSpcReduction="20000"/>
          </a:bodyPr>
          <a:lstStyle/>
          <a:p>
            <a:endParaRPr lang="hr-HR" dirty="0"/>
          </a:p>
          <a:p>
            <a:endParaRPr lang="hr-HR" sz="6200" dirty="0"/>
          </a:p>
          <a:p>
            <a:r>
              <a:rPr lang="hr-HR" sz="6200" dirty="0"/>
              <a:t>1923. godina (Institut za </a:t>
            </a:r>
          </a:p>
          <a:p>
            <a:pPr marL="0" indent="0">
              <a:buNone/>
            </a:pPr>
            <a:r>
              <a:rPr lang="hr-HR" sz="6200" dirty="0"/>
              <a:t>društvena istraživanja, Časopis </a:t>
            </a:r>
          </a:p>
          <a:p>
            <a:pPr marL="0" indent="0">
              <a:buNone/>
            </a:pPr>
            <a:r>
              <a:rPr lang="hr-HR" sz="6200" dirty="0"/>
              <a:t>za društvena istraživanja)</a:t>
            </a:r>
          </a:p>
          <a:p>
            <a:pPr marL="0" indent="0">
              <a:buNone/>
            </a:pPr>
            <a:endParaRPr lang="hr-HR" sz="6200" dirty="0"/>
          </a:p>
          <a:p>
            <a:r>
              <a:rPr lang="hr-HR" sz="6200" dirty="0"/>
              <a:t>Intelektualci židovskog podrijetla </a:t>
            </a:r>
          </a:p>
          <a:p>
            <a:pPr marL="0" indent="0">
              <a:buNone/>
            </a:pPr>
            <a:r>
              <a:rPr lang="hr-HR" sz="6200" dirty="0"/>
              <a:t>marksističkih uvjerenja</a:t>
            </a:r>
          </a:p>
          <a:p>
            <a:endParaRPr lang="hr-HR" sz="6200" dirty="0"/>
          </a:p>
          <a:p>
            <a:pPr eaLnBrk="1" hangingPunct="1"/>
            <a:r>
              <a:rPr lang="hr-HR" altLang="sr-Latn-RS" sz="6200" dirty="0"/>
              <a:t>Carl Gr</a:t>
            </a:r>
            <a:r>
              <a:rPr lang="en-US" altLang="sr-Latn-RS" sz="6200" dirty="0"/>
              <a:t>ü</a:t>
            </a:r>
            <a:r>
              <a:rPr lang="hr-HR" altLang="sr-Latn-RS" sz="6200" dirty="0" err="1"/>
              <a:t>nberg</a:t>
            </a:r>
            <a:r>
              <a:rPr lang="hr-HR" altLang="sr-Latn-RS" sz="6200" dirty="0"/>
              <a:t>; Felix Weil</a:t>
            </a:r>
          </a:p>
          <a:p>
            <a:pPr eaLnBrk="1" hangingPunct="1"/>
            <a:endParaRPr lang="hr-HR" altLang="sr-Latn-RS" sz="6200" dirty="0"/>
          </a:p>
          <a:p>
            <a:pPr eaLnBrk="1" hangingPunct="1"/>
            <a:endParaRPr lang="hr-HR" altLang="sr-Latn-RS" sz="6200" dirty="0"/>
          </a:p>
          <a:p>
            <a:pPr eaLnBrk="1" hangingPunct="1"/>
            <a:endParaRPr lang="hr-HR" altLang="sr-Latn-RS" sz="6200" dirty="0"/>
          </a:p>
          <a:p>
            <a:pPr eaLnBrk="1" hangingPunct="1"/>
            <a:endParaRPr lang="hr-HR" altLang="sr-Latn-RS" sz="6200" dirty="0"/>
          </a:p>
          <a:p>
            <a:pPr eaLnBrk="1" hangingPunct="1"/>
            <a:endParaRPr lang="hr-HR" altLang="sr-Latn-RS" sz="6200" dirty="0"/>
          </a:p>
          <a:p>
            <a:pPr eaLnBrk="1" hangingPunct="1"/>
            <a:endParaRPr lang="hr-HR" altLang="sr-Latn-RS" sz="6200" dirty="0"/>
          </a:p>
          <a:p>
            <a:pPr eaLnBrk="1" hangingPunct="1"/>
            <a:endParaRPr lang="hr-HR" altLang="sr-Latn-RS" sz="6200" dirty="0"/>
          </a:p>
          <a:p>
            <a:pPr eaLnBrk="1" hangingPunct="1"/>
            <a:r>
              <a:rPr lang="hr-HR" altLang="sr-Latn-RS" sz="6200" dirty="0"/>
              <a:t>kritički stav prema većini dotad poznatih ideja</a:t>
            </a:r>
          </a:p>
          <a:p>
            <a:pPr eaLnBrk="1" hangingPunct="1"/>
            <a:r>
              <a:rPr lang="hr-HR" altLang="sr-Latn-RS" sz="6200" dirty="0"/>
              <a:t>Filozofija + sociologija + politika + estetika + ... = </a:t>
            </a:r>
            <a:r>
              <a:rPr lang="hr-HR" altLang="sr-Latn-RS" sz="6200" b="1" dirty="0"/>
              <a:t>kritička teorija</a:t>
            </a:r>
            <a:endParaRPr lang="en-US" altLang="sr-Latn-RS" sz="6200" dirty="0"/>
          </a:p>
          <a:p>
            <a:pPr marL="0" indent="0">
              <a:buNone/>
            </a:pPr>
            <a:endParaRPr lang="hr-HR" sz="5900"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3</a:t>
            </a:fld>
            <a:endParaRPr lang="hr-HR"/>
          </a:p>
        </p:txBody>
      </p:sp>
    </p:spTree>
    <p:extLst>
      <p:ext uri="{BB962C8B-B14F-4D97-AF65-F5344CB8AC3E}">
        <p14:creationId xmlns:p14="http://schemas.microsoft.com/office/powerpoint/2010/main" val="245688725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C8D59E4C-B210-4BF5-8F56-E7B8EB029736}"/>
              </a:ext>
            </a:extLst>
          </p:cNvPr>
          <p:cNvSpPr>
            <a:spLocks noGrp="1"/>
          </p:cNvSpPr>
          <p:nvPr>
            <p:ph type="body" idx="4294967295"/>
          </p:nvPr>
        </p:nvSpPr>
        <p:spPr>
          <a:xfrm>
            <a:off x="326881" y="227881"/>
            <a:ext cx="7053120" cy="5902560"/>
          </a:xfrm>
        </p:spPr>
        <p:txBody>
          <a:bodyPr vert="horz" wrap="square" lIns="91440" tIns="18287" rIns="91440" bIns="45720" numCol="1" anchor="t" anchorCtr="0" compatLnSpc="1">
            <a:prstTxWarp prst="textNoShape">
              <a:avLst/>
            </a:prstTxWarp>
          </a:bodyPr>
          <a:lstStyle/>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540"/>
              <a:t>studija slučaja dvojice muškaraca s dvije granične strane – psihoanaliza</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540"/>
              <a:t>od 1950-1980 – F skali je podvrgnuto 30.000 američkih ispitanika i 15.000 u drugim zemljama</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540"/>
              <a:t>nedostatak – kako ljudi stvaraju predrasude</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540">
                <a:solidFill>
                  <a:srgbClr val="555555"/>
                </a:solidFill>
                <a:ea typeface="Verdana;Geneva"/>
                <a:cs typeface="Verdana;Geneva"/>
              </a:rPr>
              <a:t>Adorno – fenomen bicikliste – autoritarna ličnost ostaje ponizna prema jakima i moćnima (saginje se od struka nagore) i ponižava slabe i nemoćne (gura od struka nadolje).</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2540">
                <a:solidFill>
                  <a:srgbClr val="555555"/>
                </a:solidFill>
                <a:ea typeface="Verdana;Geneva"/>
                <a:cs typeface="Verdana;Geneva"/>
              </a:rPr>
              <a:t>Uloga obitelji – autoritarni odgoj</a:t>
            </a:r>
          </a:p>
          <a:p>
            <a:pPr marL="806412" indent="-499688" eaLnBrk="1" hangingPunct="1">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pPr>
            <a:endParaRPr lang="hr-HR" altLang="sr-Latn-RS"/>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normAutofit/>
          </a:bodyPr>
          <a:lstStyle/>
          <a:p>
            <a:endParaRPr lang="hr-HR" dirty="0"/>
          </a:p>
          <a:p>
            <a:r>
              <a:rPr lang="hr-HR" dirty="0"/>
              <a:t>Frankfurtska škola  (Fromm) - tvrdio da je fašizam samo ekstremniji nastavak europskog kontinuiteta</a:t>
            </a:r>
          </a:p>
          <a:p>
            <a:r>
              <a:rPr lang="hr-HR" dirty="0"/>
              <a:t>pripadnici Frankfurtske škole pokušali su znanstveno objasniti uzroke, razvitak i pobjede fašizma, kako bi jednom zauvijek onemogučile njegov povratak</a:t>
            </a:r>
          </a:p>
          <a:p>
            <a:r>
              <a:rPr lang="hr-HR" dirty="0"/>
              <a:t>član Frankfurtske škole, Wilhelm </a:t>
            </a:r>
            <a:r>
              <a:rPr lang="hr-HR" dirty="0" err="1"/>
              <a:t>Reich</a:t>
            </a:r>
            <a:r>
              <a:rPr lang="hr-HR" dirty="0"/>
              <a:t>:</a:t>
            </a:r>
          </a:p>
          <a:p>
            <a:r>
              <a:rPr lang="hr-HR" dirty="0"/>
              <a:t> “Nacionalsocijalizam je naš smrtni neprijatelj, ali ga možemo tući samo ako točno procijenimo njegove snage i hrabro to izgovorimo.”</a:t>
            </a:r>
          </a:p>
        </p:txBody>
      </p:sp>
      <p:sp>
        <p:nvSpPr>
          <p:cNvPr id="4" name="Title 1"/>
          <p:cNvSpPr>
            <a:spLocks noGrp="1"/>
          </p:cNvSpPr>
          <p:nvPr>
            <p:ph type="title"/>
          </p:nvPr>
        </p:nvSpPr>
        <p:spPr/>
        <p:txBody>
          <a:bodyPr/>
          <a:lstStyle/>
          <a:p>
            <a:r>
              <a:rPr lang="hr-HR" dirty="0"/>
              <a:t>Politička aktivnost</a:t>
            </a:r>
          </a:p>
        </p:txBody>
      </p:sp>
      <p:sp>
        <p:nvSpPr>
          <p:cNvPr id="7" name="Slide Number Placeholder 6"/>
          <p:cNvSpPr>
            <a:spLocks noGrp="1"/>
          </p:cNvSpPr>
          <p:nvPr>
            <p:ph type="sldNum" sz="quarter" idx="12"/>
          </p:nvPr>
        </p:nvSpPr>
        <p:spPr/>
        <p:txBody>
          <a:bodyPr/>
          <a:lstStyle/>
          <a:p>
            <a:fld id="{8BCD970D-BDBF-4671-A4AD-3F986D25B24F}" type="slidenum">
              <a:rPr lang="hr-HR" smtClean="0"/>
              <a:pPr/>
              <a:t>31</a:t>
            </a:fld>
            <a:endParaRPr lang="hr-H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2204864"/>
            <a:ext cx="7772400" cy="3814936"/>
          </a:xfrm>
        </p:spPr>
        <p:txBody>
          <a:bodyPr>
            <a:normAutofit fontScale="92500" lnSpcReduction="10000"/>
          </a:bodyPr>
          <a:lstStyle/>
          <a:p>
            <a:r>
              <a:rPr lang="hr-HR" dirty="0"/>
              <a:t>dvije temeljne vrste ličnosti pomoću kojih se fašizam održavao bile su, kako su ih frankfurtovci označili:</a:t>
            </a:r>
          </a:p>
          <a:p>
            <a:pPr lvl="1"/>
            <a:r>
              <a:rPr lang="hr-HR" dirty="0"/>
              <a:t>″autoritarna ličnost″</a:t>
            </a:r>
          </a:p>
          <a:p>
            <a:pPr lvl="1"/>
            <a:r>
              <a:rPr lang="hr-HR" dirty="0"/>
              <a:t>″nepolitički čovjek″ </a:t>
            </a:r>
          </a:p>
          <a:p>
            <a:pPr lvl="1">
              <a:buNone/>
            </a:pPr>
            <a:endParaRPr lang="hr-HR" dirty="0"/>
          </a:p>
          <a:p>
            <a:r>
              <a:rPr lang="hr-HR" dirty="0"/>
              <a:t>Reich : “Autoritarna država ima u svakoj obitelji oca kao svojeg predstavnika čime obitelj postaje njenim najvrednijim instrumentom moći.”</a:t>
            </a:r>
          </a:p>
          <a:p>
            <a:endParaRPr lang="hr-HR" dirty="0"/>
          </a:p>
          <a:p>
            <a:r>
              <a:rPr lang="hr-HR" dirty="0"/>
              <a:t>Reich: “Predstave o domovini i naciji u svojoj su subjektivno-osjećajnoj vezi predstave o majci i obitelji.”</a:t>
            </a:r>
          </a:p>
          <a:p>
            <a:endParaRPr lang="hr-HR" dirty="0"/>
          </a:p>
          <a:p>
            <a:endParaRPr lang="hr-HR" dirty="0"/>
          </a:p>
        </p:txBody>
      </p:sp>
      <p:sp>
        <p:nvSpPr>
          <p:cNvPr id="4" name="Title 1"/>
          <p:cNvSpPr>
            <a:spLocks noGrp="1"/>
          </p:cNvSpPr>
          <p:nvPr>
            <p:ph type="title"/>
          </p:nvPr>
        </p:nvSpPr>
        <p:spPr>
          <a:xfrm>
            <a:off x="467544" y="332656"/>
            <a:ext cx="8219256" cy="1512168"/>
          </a:xfrm>
        </p:spPr>
        <p:txBody>
          <a:bodyPr/>
          <a:lstStyle/>
          <a:p>
            <a:r>
              <a:rPr lang="hr-HR" dirty="0"/>
              <a:t>Tumačenje održivosti fašizma</a:t>
            </a:r>
          </a:p>
        </p:txBody>
      </p:sp>
      <p:sp>
        <p:nvSpPr>
          <p:cNvPr id="7" name="Slide Number Placeholder 6"/>
          <p:cNvSpPr>
            <a:spLocks noGrp="1"/>
          </p:cNvSpPr>
          <p:nvPr>
            <p:ph type="sldNum" sz="quarter" idx="12"/>
          </p:nvPr>
        </p:nvSpPr>
        <p:spPr/>
        <p:txBody>
          <a:bodyPr/>
          <a:lstStyle/>
          <a:p>
            <a:fld id="{8BCD970D-BDBF-4671-A4AD-3F986D25B24F}" type="slidenum">
              <a:rPr lang="hr-HR" smtClean="0"/>
              <a:pPr/>
              <a:t>32</a:t>
            </a:fld>
            <a:endParaRPr lang="hr-H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620688"/>
            <a:ext cx="7772400" cy="5399112"/>
          </a:xfrm>
        </p:spPr>
        <p:txBody>
          <a:bodyPr>
            <a:normAutofit lnSpcReduction="10000"/>
          </a:bodyPr>
          <a:lstStyle/>
          <a:p>
            <a:r>
              <a:rPr lang="hr-HR" dirty="0"/>
              <a:t>druga vrsta ličnosti o kojoj je pisala Frankfurtska škola nije bila fašizirana, ali se fašizmu čak ni u njegovim najekstremnijim oblicima nije protivila, nego je dosljedno provodila njegova naređenja, ne iz prihvaćanja i slaganja, nego iz apatije i tuposti. </a:t>
            </a:r>
          </a:p>
          <a:p>
            <a:r>
              <a:rPr lang="hr-HR" dirty="0"/>
              <a:t>takav karakter Reich naziva “nepolitičkim čovjekom” i za njegovu glavnu karakteristiku navodi – poslušnost. Reich objašnjava prividnu neodgovornost za sudjelovnje takve osobe u zločinačkom sustavu fašizma: “Biti nepolitičan nije, međutim, pasivno psihičko stanje, to je vrlo aktivno ponašanje, odbijanje političke svijesti.” “Kod prosječnog nepolitičkog čovjeka u svijesti ne nalazimo ni tragove pobune.”</a:t>
            </a:r>
          </a:p>
        </p:txBody>
      </p:sp>
      <p:sp>
        <p:nvSpPr>
          <p:cNvPr id="6" name="Slide Number Placeholder 5"/>
          <p:cNvSpPr>
            <a:spLocks noGrp="1"/>
          </p:cNvSpPr>
          <p:nvPr>
            <p:ph type="sldNum" sz="quarter" idx="12"/>
          </p:nvPr>
        </p:nvSpPr>
        <p:spPr/>
        <p:txBody>
          <a:bodyPr/>
          <a:lstStyle/>
          <a:p>
            <a:fld id="{8BCD970D-BDBF-4671-A4AD-3F986D25B24F}" type="slidenum">
              <a:rPr lang="hr-HR" smtClean="0"/>
              <a:pPr/>
              <a:t>33</a:t>
            </a:fld>
            <a:endParaRPr lang="hr-H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914400" y="2348880"/>
            <a:ext cx="7772400" cy="3670920"/>
          </a:xfrm>
        </p:spPr>
        <p:txBody>
          <a:bodyPr>
            <a:normAutofit/>
          </a:bodyPr>
          <a:lstStyle/>
          <a:p>
            <a:r>
              <a:rPr lang="hr-HR" dirty="0"/>
              <a:t>Rješavanje problema europskog kontinenta, frankfurtovci su nazvali “revolucijom”.</a:t>
            </a:r>
          </a:p>
          <a:p>
            <a:r>
              <a:rPr lang="hr-HR" dirty="0"/>
              <a:t>Revolucija bi bila izvorno marksistička jer “Revolucija može uspjeti samo postupno u vremenu”.</a:t>
            </a:r>
          </a:p>
          <a:p>
            <a:r>
              <a:rPr lang="hr-HR" dirty="0"/>
              <a:t>Ona ne bi bila ″umijeće ratovanja″, nego umijeće ljubavi i provodila bi se pod pokličem “</a:t>
            </a:r>
            <a:r>
              <a:rPr lang="hr-HR" dirty="0">
                <a:solidFill>
                  <a:srgbClr val="FF0000"/>
                </a:solidFill>
              </a:rPr>
              <a:t>Vodite ljubav, a ne rat</a:t>
            </a:r>
            <a:r>
              <a:rPr lang="hr-HR" dirty="0"/>
              <a:t>!”</a:t>
            </a:r>
          </a:p>
        </p:txBody>
      </p:sp>
      <p:sp>
        <p:nvSpPr>
          <p:cNvPr id="4" name="Title 1"/>
          <p:cNvSpPr>
            <a:spLocks noGrp="1"/>
          </p:cNvSpPr>
          <p:nvPr>
            <p:ph type="title"/>
          </p:nvPr>
        </p:nvSpPr>
        <p:spPr>
          <a:xfrm>
            <a:off x="467544" y="332656"/>
            <a:ext cx="8219256" cy="1512168"/>
          </a:xfrm>
        </p:spPr>
        <p:txBody>
          <a:bodyPr/>
          <a:lstStyle/>
          <a:p>
            <a:r>
              <a:rPr lang="hr-HR" dirty="0"/>
              <a:t>”Frankfurtska revolucija”</a:t>
            </a:r>
          </a:p>
        </p:txBody>
      </p:sp>
      <p:sp>
        <p:nvSpPr>
          <p:cNvPr id="7" name="Slide Number Placeholder 6"/>
          <p:cNvSpPr>
            <a:spLocks noGrp="1"/>
          </p:cNvSpPr>
          <p:nvPr>
            <p:ph type="sldNum" sz="quarter" idx="12"/>
          </p:nvPr>
        </p:nvSpPr>
        <p:spPr/>
        <p:txBody>
          <a:bodyPr/>
          <a:lstStyle/>
          <a:p>
            <a:fld id="{8BCD970D-BDBF-4671-A4AD-3F986D25B24F}" type="slidenum">
              <a:rPr lang="hr-HR" smtClean="0"/>
              <a:pPr/>
              <a:t>34</a:t>
            </a:fld>
            <a:endParaRPr lang="hr-H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899592" y="548680"/>
            <a:ext cx="7772400" cy="5759152"/>
          </a:xfrm>
        </p:spPr>
        <p:txBody>
          <a:bodyPr>
            <a:normAutofit fontScale="92500"/>
          </a:bodyPr>
          <a:lstStyle/>
          <a:p>
            <a:r>
              <a:rPr lang="hr-HR" dirty="0"/>
              <a:t>Spojivši dva faktora – ekonomski i podsvijesni čija je bit seksualne naravi - Frankfurtska škola je dala rješenje društvenih problema, a ona, u interpretaciji Fromma, glasi: “probuđena seksualna želja stvara čežnju za nezavisnošću i proizvodi sukobe s roditeljskim i društvenim autoritetom.</a:t>
            </a:r>
          </a:p>
          <a:p>
            <a:r>
              <a:rPr lang="hr-HR" dirty="0"/>
              <a:t>Učinak revolucije uspješnim je ocijenio Fromm: “Kako je politička revolucija XX. stoljeća, ruska revolucija, propala (još je prerano za ocjenjivanje konanih rezultata kineske revolucije), pobjedničke revolucije našeg stoljeća su, iako se još nalaze u početnim stadijima, ženska, dječja i seksualna revolucija. Njihove principe je već prihvatila svijest velike većine pojedinaca, a stare ideologije svakim danom postaju sve smješnije.” </a:t>
            </a:r>
          </a:p>
          <a:p>
            <a:endParaRPr lang="hr-HR" dirty="0"/>
          </a:p>
          <a:p>
            <a:endParaRPr lang="hr-HR" dirty="0"/>
          </a:p>
          <a:p>
            <a:endParaRPr lang="hr-HR" dirty="0"/>
          </a:p>
        </p:txBody>
      </p:sp>
      <p:sp>
        <p:nvSpPr>
          <p:cNvPr id="6" name="Slide Number Placeholder 5"/>
          <p:cNvSpPr>
            <a:spLocks noGrp="1"/>
          </p:cNvSpPr>
          <p:nvPr>
            <p:ph type="sldNum" sz="quarter" idx="12"/>
          </p:nvPr>
        </p:nvSpPr>
        <p:spPr/>
        <p:txBody>
          <a:bodyPr/>
          <a:lstStyle/>
          <a:p>
            <a:fld id="{8BCD970D-BDBF-4671-A4AD-3F986D25B24F}" type="slidenum">
              <a:rPr lang="hr-HR" smtClean="0"/>
              <a:pPr/>
              <a:t>35</a:t>
            </a:fld>
            <a:endParaRPr lang="hr-H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Slab utjecaj teorije</a:t>
            </a:r>
          </a:p>
        </p:txBody>
      </p:sp>
      <p:sp>
        <p:nvSpPr>
          <p:cNvPr id="3" name="Content Placeholder 2"/>
          <p:cNvSpPr>
            <a:spLocks noGrp="1"/>
          </p:cNvSpPr>
          <p:nvPr>
            <p:ph idx="1"/>
          </p:nvPr>
        </p:nvSpPr>
        <p:spPr/>
        <p:txBody>
          <a:bodyPr/>
          <a:lstStyle/>
          <a:p>
            <a:endParaRPr lang="hr-HR" dirty="0"/>
          </a:p>
          <a:p>
            <a:r>
              <a:rPr lang="hr-HR" dirty="0"/>
              <a:t>do sredine 60-ih godina kritička teorija je bila potiskivana</a:t>
            </a:r>
          </a:p>
          <a:p>
            <a:r>
              <a:rPr lang="hr-HR" dirty="0"/>
              <a:t>Horkheimerovi tekstovi iz  30-ih godina bili su gotovo nepoznati</a:t>
            </a:r>
          </a:p>
          <a:p>
            <a:r>
              <a:rPr lang="hr-HR" i="1" dirty="0"/>
              <a:t>Dijalektika prosvetiteljstva </a:t>
            </a:r>
            <a:r>
              <a:rPr lang="hr-HR" dirty="0"/>
              <a:t>vrlo slabo čitana i kupovana</a:t>
            </a:r>
          </a:p>
          <a:p>
            <a:r>
              <a:rPr lang="hr-HR" dirty="0"/>
              <a:t>situacija se mijenja nakon studentskih pokreta 1968. godine</a:t>
            </a:r>
          </a:p>
        </p:txBody>
      </p:sp>
      <p:sp>
        <p:nvSpPr>
          <p:cNvPr id="4" name="Slide Number Placeholder 3"/>
          <p:cNvSpPr>
            <a:spLocks noGrp="1"/>
          </p:cNvSpPr>
          <p:nvPr>
            <p:ph type="sldNum" sz="quarter" idx="12"/>
          </p:nvPr>
        </p:nvSpPr>
        <p:spPr/>
        <p:txBody>
          <a:bodyPr/>
          <a:lstStyle/>
          <a:p>
            <a:fld id="{8BCD970D-BDBF-4671-A4AD-3F986D25B24F}" type="slidenum">
              <a:rPr lang="hr-HR" smtClean="0"/>
              <a:pPr/>
              <a:t>36</a:t>
            </a:fld>
            <a:endParaRPr lang="hr-H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a:extLst>
              <a:ext uri="{FF2B5EF4-FFF2-40B4-BE49-F238E27FC236}">
                <a16:creationId xmlns:a16="http://schemas.microsoft.com/office/drawing/2014/main" id="{F379D834-15CC-47E8-9CA5-4863CA611A98}"/>
              </a:ext>
            </a:extLst>
          </p:cNvPr>
          <p:cNvSpPr>
            <a:spLocks noGrp="1"/>
          </p:cNvSpPr>
          <p:nvPr>
            <p:ph type="title"/>
          </p:nvPr>
        </p:nvSpPr>
        <p:spPr>
          <a:xfrm>
            <a:off x="326881" y="273961"/>
            <a:ext cx="7511040" cy="1144800"/>
          </a:xfrm>
        </p:spPr>
        <p:txBody>
          <a:bodyPr vert="horz" lIns="91440" tIns="35202" rIns="91440" bIns="45720" rtlCol="0" anchor="b">
            <a:no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dirty="0"/>
              <a:t>Povratak u Njemačku</a:t>
            </a:r>
          </a:p>
        </p:txBody>
      </p:sp>
      <p:sp>
        <p:nvSpPr>
          <p:cNvPr id="27650" name="Rectangle 2">
            <a:extLst>
              <a:ext uri="{FF2B5EF4-FFF2-40B4-BE49-F238E27FC236}">
                <a16:creationId xmlns:a16="http://schemas.microsoft.com/office/drawing/2014/main" id="{56F01FE1-DF66-4187-88B4-7B855384DB91}"/>
              </a:ext>
            </a:extLst>
          </p:cNvPr>
          <p:cNvSpPr>
            <a:spLocks noGrp="1" noChangeArrowheads="1"/>
          </p:cNvSpPr>
          <p:nvPr>
            <p:ph type="body" idx="1"/>
          </p:nvPr>
        </p:nvSpPr>
        <p:spPr>
          <a:xfrm>
            <a:off x="326881" y="1844825"/>
            <a:ext cx="8925638" cy="5490896"/>
          </a:xfrm>
        </p:spPr>
        <p:txBody>
          <a:bodyPr vert="horz" lIns="91440" tIns="18287" rIns="91440" bIns="45720" rtlCol="0">
            <a:normAutofit/>
          </a:bodyPr>
          <a:lstStyle/>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endParaRPr lang="hr-HR" altLang="sr-Latn-RS" sz="2177" dirty="0"/>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177" dirty="0"/>
              <a:t>Marcuse - Eros i civilizacija</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177" dirty="0"/>
              <a:t>kasnije kritika kapitalizima zbog manipulacije ljudima kroz reklae u masivnim medijima</a:t>
            </a:r>
          </a:p>
          <a:p>
            <a:pPr marL="414726" indent="-205923">
              <a:lnSpc>
                <a:spcPct val="95000"/>
              </a:lnSpc>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177" dirty="0"/>
              <a:t>KRITIČKA TEORIJA DANAS:</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177" dirty="0"/>
              <a:t>Habermas – javna sfera, analiza kapitalističkih društava u razvoju</a:t>
            </a:r>
          </a:p>
          <a:p>
            <a:pPr marL="391686" indent="-293764">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177" dirty="0"/>
              <a:t>Latinska Amerika - Forfman i Mattelart (1975) – analiza Paške Patka iz Disneyevih stripova, suptilne teme imperijalizma prema zemljama trećeg svijeta  </a:t>
            </a:r>
          </a:p>
          <a:p>
            <a:pPr marL="414726" indent="-205923">
              <a:lnSpc>
                <a:spcPct val="95000"/>
              </a:lnSpc>
              <a:buNone/>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dirty="0">
                <a:latin typeface="Times New Roman" panose="02020603050405020304" pitchFamily="18" charset="0"/>
              </a:rPr>
              <a:t>  </a:t>
            </a:r>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lstStyle/>
          <a:p>
            <a:r>
              <a:rPr lang="hr-HR" dirty="0"/>
              <a:t>Revizija i ponovni uspon</a:t>
            </a:r>
          </a:p>
        </p:txBody>
      </p:sp>
      <p:sp>
        <p:nvSpPr>
          <p:cNvPr id="3" name="Content Placeholder 2"/>
          <p:cNvSpPr>
            <a:spLocks noGrp="1"/>
          </p:cNvSpPr>
          <p:nvPr>
            <p:ph idx="1"/>
          </p:nvPr>
        </p:nvSpPr>
        <p:spPr/>
        <p:txBody>
          <a:bodyPr>
            <a:normAutofit fontScale="92500" lnSpcReduction="10000"/>
          </a:bodyPr>
          <a:lstStyle/>
          <a:p>
            <a:r>
              <a:rPr lang="hr-HR" dirty="0" err="1"/>
              <a:t>reaktualizacija</a:t>
            </a:r>
            <a:r>
              <a:rPr lang="hr-HR" dirty="0"/>
              <a:t> kritičke teorije se krajem šezdesetih javlja kao odgovor na postojeću krizu i već nastupajuće postepeno iščezavanje dogmatske marksističke paradigme</a:t>
            </a:r>
          </a:p>
          <a:p>
            <a:r>
              <a:rPr lang="hr-HR" dirty="0"/>
              <a:t>kritička teorija se kod umjerenijeg studentskog djela više ne tumači kao nastavak marksizma nego kao njegova građanska revizija</a:t>
            </a:r>
          </a:p>
          <a:p>
            <a:r>
              <a:rPr lang="hr-HR" dirty="0"/>
              <a:t>rekonstrukciju osnovnih ideja kritičke teorije na jezičko-pragmatičkim osnovama bio je zadatak koji su na sebe preuzeli Apel i Habermas</a:t>
            </a:r>
          </a:p>
          <a:p>
            <a:r>
              <a:rPr lang="hr-HR" dirty="0"/>
              <a:t>najvažnija promjena unutar prvobitne ideje bila je odustajanje od ideje imanentne kritike ka pokušaju prepoznavanja struktura društvene racionalnosti u oblicima kolektivnog djelovanja</a:t>
            </a:r>
          </a:p>
          <a:p>
            <a:endParaRPr lang="hr-HR" dirty="0"/>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38</a:t>
            </a:fld>
            <a:endParaRPr lang="hr-H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Jürgen Habermas</a:t>
            </a:r>
          </a:p>
        </p:txBody>
      </p:sp>
      <p:sp>
        <p:nvSpPr>
          <p:cNvPr id="3" name="Content Placeholder 2"/>
          <p:cNvSpPr>
            <a:spLocks noGrp="1"/>
          </p:cNvSpPr>
          <p:nvPr>
            <p:ph idx="1"/>
          </p:nvPr>
        </p:nvSpPr>
        <p:spPr>
          <a:xfrm>
            <a:off x="457200" y="1600200"/>
            <a:ext cx="8363272" cy="4756150"/>
          </a:xfrm>
        </p:spPr>
        <p:txBody>
          <a:bodyPr>
            <a:normAutofit fontScale="92500" lnSpcReduction="20000"/>
          </a:bodyPr>
          <a:lstStyle/>
          <a:p>
            <a:endParaRPr lang="hr-HR" dirty="0"/>
          </a:p>
          <a:p>
            <a:r>
              <a:rPr lang="hr-HR" dirty="0"/>
              <a:t>rođen 1929. godine</a:t>
            </a:r>
          </a:p>
          <a:p>
            <a:r>
              <a:rPr lang="hr-HR" dirty="0"/>
              <a:t>osim kritičke teorije bavi se i</a:t>
            </a:r>
          </a:p>
          <a:p>
            <a:pPr>
              <a:buNone/>
            </a:pPr>
            <a:r>
              <a:rPr lang="hr-HR" dirty="0"/>
              <a:t>	 američkim pragmatizmom</a:t>
            </a:r>
          </a:p>
          <a:p>
            <a:endParaRPr lang="hr-HR" dirty="0"/>
          </a:p>
          <a:p>
            <a:r>
              <a:rPr lang="hr-HR" dirty="0"/>
              <a:t>njegova djela prvi puta prevedena na engleski jezik 1989. godine</a:t>
            </a:r>
          </a:p>
          <a:p>
            <a:pPr eaLnBrk="1" hangingPunct="1"/>
            <a:r>
              <a:rPr lang="hr-HR" dirty="0"/>
              <a:t>nasljeđuje pesimističke poglede Adorna i </a:t>
            </a:r>
            <a:r>
              <a:rPr lang="hr-HR" dirty="0" err="1"/>
              <a:t>Horkheimera</a:t>
            </a:r>
            <a:r>
              <a:rPr lang="hr-HR" altLang="sr-Latn-RS" dirty="0" err="1"/>
              <a:t>njemački</a:t>
            </a:r>
            <a:r>
              <a:rPr lang="hr-HR" altLang="sr-Latn-RS" dirty="0"/>
              <a:t> filozof i sociolog</a:t>
            </a:r>
          </a:p>
          <a:p>
            <a:pPr eaLnBrk="1" hangingPunct="1"/>
            <a:r>
              <a:rPr lang="hr-HR" altLang="sr-Latn-RS" dirty="0"/>
              <a:t>bavi se pitanjima kritičke teorije i pragmatizma te istražuje pojam javne sfere</a:t>
            </a:r>
          </a:p>
          <a:p>
            <a:pPr eaLnBrk="1" hangingPunct="1"/>
            <a:r>
              <a:rPr lang="hr-HR" altLang="sr-Latn-RS" dirty="0"/>
              <a:t>definira javnu sferu kao dio kulture jednak za sve, bez nametanja jednog poimanja kulture kao osnovnog</a:t>
            </a:r>
          </a:p>
          <a:p>
            <a:pPr eaLnBrk="1" hangingPunct="1"/>
            <a:r>
              <a:rPr lang="hr-HR" altLang="sr-Latn-RS" dirty="0"/>
              <a:t>dijalog s Josephom Ratzingerom 2004.</a:t>
            </a:r>
          </a:p>
          <a:p>
            <a:endParaRPr lang="hr-HR" dirty="0"/>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39</a:t>
            </a:fld>
            <a:endParaRPr lang="hr-HR"/>
          </a:p>
        </p:txBody>
      </p:sp>
      <p:pic>
        <p:nvPicPr>
          <p:cNvPr id="5" name="Picture 4" descr="220px-JuergenHabermas.jpg"/>
          <p:cNvPicPr>
            <a:picLocks noChangeAspect="1"/>
          </p:cNvPicPr>
          <p:nvPr/>
        </p:nvPicPr>
        <p:blipFill>
          <a:blip r:embed="rId2" cstate="print"/>
          <a:stretch>
            <a:fillRect/>
          </a:stretch>
        </p:blipFill>
        <p:spPr>
          <a:xfrm>
            <a:off x="5580112" y="1772816"/>
            <a:ext cx="2734106" cy="182688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Frankfurtska škola = kritička teorija društva</a:t>
            </a:r>
          </a:p>
        </p:txBody>
      </p:sp>
      <p:sp>
        <p:nvSpPr>
          <p:cNvPr id="3" name="Content Placeholder 2"/>
          <p:cNvSpPr>
            <a:spLocks noGrp="1"/>
          </p:cNvSpPr>
          <p:nvPr>
            <p:ph idx="1"/>
          </p:nvPr>
        </p:nvSpPr>
        <p:spPr>
          <a:xfrm>
            <a:off x="457200" y="1600200"/>
            <a:ext cx="8229600" cy="4997152"/>
          </a:xfrm>
        </p:spPr>
        <p:txBody>
          <a:bodyPr>
            <a:normAutofit fontScale="25000" lnSpcReduction="20000"/>
          </a:bodyPr>
          <a:lstStyle/>
          <a:p>
            <a:endParaRPr lang="hr-HR" dirty="0"/>
          </a:p>
          <a:p>
            <a:endParaRPr lang="hr-HR" sz="8000" dirty="0"/>
          </a:p>
          <a:p>
            <a:r>
              <a:rPr lang="hr-HR" sz="8000" dirty="0"/>
              <a:t>Raličita područja djelovanja: </a:t>
            </a:r>
          </a:p>
          <a:p>
            <a:pPr marL="0" indent="0">
              <a:buNone/>
            </a:pPr>
            <a:r>
              <a:rPr lang="hr-HR" sz="8000" dirty="0"/>
              <a:t>filozofija, sociologija, politika, </a:t>
            </a:r>
          </a:p>
          <a:p>
            <a:pPr marL="0" indent="0">
              <a:buNone/>
            </a:pPr>
            <a:r>
              <a:rPr lang="hr-HR" sz="8000" dirty="0"/>
              <a:t>estetika itd.</a:t>
            </a:r>
            <a:endParaRPr lang="hr-HR" sz="5900" dirty="0"/>
          </a:p>
          <a:p>
            <a:r>
              <a:rPr lang="hr-HR" sz="8000" dirty="0"/>
              <a:t>Radovi usmjereni na</a:t>
            </a:r>
          </a:p>
          <a:p>
            <a:pPr marL="0" indent="0">
              <a:buNone/>
            </a:pPr>
            <a:r>
              <a:rPr lang="hr-HR" sz="8000" dirty="0"/>
              <a:t>a) analizu režima i ekonomske</a:t>
            </a:r>
          </a:p>
          <a:p>
            <a:pPr marL="0" indent="0">
              <a:buNone/>
            </a:pPr>
            <a:r>
              <a:rPr lang="hr-HR" sz="8000" dirty="0"/>
              <a:t>krize (posljedice industrijske proizvodnje)</a:t>
            </a:r>
          </a:p>
          <a:p>
            <a:pPr marL="0" indent="0">
              <a:buNone/>
            </a:pPr>
            <a:r>
              <a:rPr lang="hr-HR" sz="8000" dirty="0"/>
              <a:t>b) na koji način se može manipulirati </a:t>
            </a:r>
          </a:p>
          <a:p>
            <a:pPr marL="0" indent="0">
              <a:buNone/>
            </a:pPr>
            <a:r>
              <a:rPr lang="hr-HR" sz="8000" dirty="0"/>
              <a:t>kulturom?</a:t>
            </a:r>
          </a:p>
          <a:p>
            <a:pPr marL="0" indent="0">
              <a:buNone/>
            </a:pPr>
            <a:r>
              <a:rPr lang="hr-HR" sz="8000" dirty="0"/>
              <a:t>c) kritika apsolutnog povjerenja u tehno-znanstvenu paradigmu</a:t>
            </a:r>
          </a:p>
          <a:p>
            <a:pPr marL="0" indent="0">
              <a:buNone/>
            </a:pPr>
            <a:endParaRPr lang="hr-HR" sz="8000" dirty="0"/>
          </a:p>
          <a:p>
            <a:pPr eaLnBrk="1" hangingPunct="1">
              <a:lnSpc>
                <a:spcPct val="90000"/>
              </a:lnSpc>
            </a:pPr>
            <a:r>
              <a:rPr lang="hr-HR" altLang="sr-Latn-RS" sz="8000" dirty="0"/>
              <a:t>radikalni marksisti</a:t>
            </a:r>
          </a:p>
          <a:p>
            <a:pPr eaLnBrk="1" hangingPunct="1">
              <a:lnSpc>
                <a:spcPct val="90000"/>
              </a:lnSpc>
            </a:pPr>
            <a:r>
              <a:rPr lang="hr-HR" altLang="sr-Latn-RS" sz="8000" dirty="0"/>
              <a:t>nezadovoljstvo njemačkim kapitalizmom</a:t>
            </a:r>
          </a:p>
          <a:p>
            <a:pPr eaLnBrk="1" hangingPunct="1">
              <a:lnSpc>
                <a:spcPct val="90000"/>
              </a:lnSpc>
            </a:pPr>
            <a:r>
              <a:rPr lang="hr-HR" altLang="sr-Latn-RS" sz="8000" dirty="0"/>
              <a:t>zastupanje materijalnog; zanemarivanje duhovnog </a:t>
            </a:r>
          </a:p>
          <a:p>
            <a:pPr marL="0" indent="0">
              <a:buNone/>
            </a:pPr>
            <a:endParaRPr lang="hr-HR" sz="8000" dirty="0"/>
          </a:p>
          <a:p>
            <a:pPr marL="0" indent="0">
              <a:buNone/>
            </a:pPr>
            <a:endParaRPr lang="hr-HR" sz="5900"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4</a:t>
            </a:fld>
            <a:endParaRPr lang="hr-HR"/>
          </a:p>
        </p:txBody>
      </p:sp>
    </p:spTree>
    <p:extLst>
      <p:ext uri="{BB962C8B-B14F-4D97-AF65-F5344CB8AC3E}">
        <p14:creationId xmlns:p14="http://schemas.microsoft.com/office/powerpoint/2010/main" val="424539918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76672"/>
            <a:ext cx="8229600" cy="1123528"/>
          </a:xfrm>
        </p:spPr>
        <p:txBody>
          <a:bodyPr anchor="ctr"/>
          <a:lstStyle/>
          <a:p>
            <a:r>
              <a:rPr lang="hr-HR" dirty="0"/>
              <a:t>Habermasova teorija</a:t>
            </a:r>
          </a:p>
        </p:txBody>
      </p:sp>
      <p:sp>
        <p:nvSpPr>
          <p:cNvPr id="3" name="Content Placeholder 2"/>
          <p:cNvSpPr>
            <a:spLocks noGrp="1"/>
          </p:cNvSpPr>
          <p:nvPr>
            <p:ph idx="1"/>
          </p:nvPr>
        </p:nvSpPr>
        <p:spPr>
          <a:xfrm>
            <a:off x="457200" y="1600200"/>
            <a:ext cx="4546848" cy="4525963"/>
          </a:xfrm>
        </p:spPr>
        <p:txBody>
          <a:bodyPr>
            <a:normAutofit fontScale="92500" lnSpcReduction="10000"/>
          </a:bodyPr>
          <a:lstStyle/>
          <a:p>
            <a:r>
              <a:rPr lang="hr-HR" sz="3200" dirty="0"/>
              <a:t>Habermasovo viđenje moderne kulture:</a:t>
            </a:r>
          </a:p>
          <a:p>
            <a:pPr lvl="1"/>
            <a:r>
              <a:rPr lang="hr-HR" sz="2400" dirty="0"/>
              <a:t>1. hiperprodukcija kulturnih proizvoda</a:t>
            </a:r>
          </a:p>
          <a:p>
            <a:pPr lvl="1"/>
            <a:r>
              <a:rPr lang="hr-HR" sz="2400" dirty="0"/>
              <a:t>2. nametanje dominantnog mišljenja masovne kulture kroz masovne medije</a:t>
            </a:r>
          </a:p>
          <a:p>
            <a:pPr lvl="1"/>
            <a:r>
              <a:rPr lang="hr-HR" sz="2400" dirty="0"/>
              <a:t>3. izuzetno pesimistički stav prema postojećoj javnoj sferi</a:t>
            </a:r>
          </a:p>
          <a:p>
            <a:pPr lvl="1"/>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40</a:t>
            </a:fld>
            <a:endParaRPr lang="hr-HR"/>
          </a:p>
        </p:txBody>
      </p:sp>
      <p:pic>
        <p:nvPicPr>
          <p:cNvPr id="5" name="Picture 4" descr="modern-culture-gone-crazy.jpg"/>
          <p:cNvPicPr>
            <a:picLocks noChangeAspect="1"/>
          </p:cNvPicPr>
          <p:nvPr/>
        </p:nvPicPr>
        <p:blipFill>
          <a:blip r:embed="rId2" cstate="print"/>
          <a:stretch>
            <a:fillRect/>
          </a:stretch>
        </p:blipFill>
        <p:spPr>
          <a:xfrm>
            <a:off x="5076056" y="1484784"/>
            <a:ext cx="3649588" cy="4521448"/>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93FB2484-0065-467D-86FF-9C59E2B1023E}"/>
              </a:ext>
            </a:extLst>
          </p:cNvPr>
          <p:cNvSpPr>
            <a:spLocks noGrp="1" noChangeArrowheads="1"/>
          </p:cNvSpPr>
          <p:nvPr>
            <p:ph type="title" idx="4294967295"/>
          </p:nvPr>
        </p:nvSpPr>
        <p:spPr>
          <a:xfrm>
            <a:off x="685800" y="609600"/>
            <a:ext cx="77724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hr-HR" altLang="sr-Latn-RS"/>
              <a:t>Teoretičari manipulacije</a:t>
            </a:r>
          </a:p>
        </p:txBody>
      </p:sp>
      <p:sp>
        <p:nvSpPr>
          <p:cNvPr id="13314" name="Rectangle 2">
            <a:extLst>
              <a:ext uri="{FF2B5EF4-FFF2-40B4-BE49-F238E27FC236}">
                <a16:creationId xmlns:a16="http://schemas.microsoft.com/office/drawing/2014/main" id="{31C6DB69-5809-4182-BCC9-8E08CCC3B0F8}"/>
              </a:ext>
            </a:extLst>
          </p:cNvPr>
          <p:cNvSpPr>
            <a:spLocks noGrp="1" noChangeArrowheads="1"/>
          </p:cNvSpPr>
          <p:nvPr>
            <p:ph type="body" idx="4294967295"/>
          </p:nvPr>
        </p:nvSpPr>
        <p:spPr>
          <a:xfrm>
            <a:off x="0" y="1981200"/>
            <a:ext cx="8458200" cy="4876800"/>
          </a:xfrm>
          <a:ln/>
        </p:spPr>
        <p:txBody>
          <a:bodyPr/>
          <a:lstStyle/>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a:t>Adorno, Horkheimer, Marcuse i Habermas</a:t>
            </a:r>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a:t>Habermas: Masovna kultura znači prilagodbu potrebama za opuštanjem i zabavom potrošačkih i zabavom potrošačkih skupina s relativno niskim obrazovnim standardom</a:t>
            </a:r>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a:t>Adorno i Horkheimer: Industrija kulture prakticira apologiju društva, idolpoklonstvo postojećemu i moći</a:t>
            </a:r>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a:t>njihove ideje 60-ih je razvio Malvin De Fleur svojom strukturno-funkcionalnom analizom</a:t>
            </a: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Rectangle 1">
            <a:extLst>
              <a:ext uri="{FF2B5EF4-FFF2-40B4-BE49-F238E27FC236}">
                <a16:creationId xmlns:a16="http://schemas.microsoft.com/office/drawing/2014/main" id="{93FB2484-0065-467D-86FF-9C59E2B1023E}"/>
              </a:ext>
            </a:extLst>
          </p:cNvPr>
          <p:cNvSpPr>
            <a:spLocks noGrp="1" noChangeArrowheads="1"/>
          </p:cNvSpPr>
          <p:nvPr>
            <p:ph type="title" idx="4294967295"/>
          </p:nvPr>
        </p:nvSpPr>
        <p:spPr>
          <a:xfrm>
            <a:off x="685800" y="609600"/>
            <a:ext cx="77724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hr-HR" altLang="sr-Latn-RS"/>
              <a:t>Teoretičari manipulacije</a:t>
            </a:r>
          </a:p>
        </p:txBody>
      </p:sp>
      <p:sp>
        <p:nvSpPr>
          <p:cNvPr id="13314" name="Rectangle 2">
            <a:extLst>
              <a:ext uri="{FF2B5EF4-FFF2-40B4-BE49-F238E27FC236}">
                <a16:creationId xmlns:a16="http://schemas.microsoft.com/office/drawing/2014/main" id="{31C6DB69-5809-4182-BCC9-8E08CCC3B0F8}"/>
              </a:ext>
            </a:extLst>
          </p:cNvPr>
          <p:cNvSpPr>
            <a:spLocks noGrp="1" noChangeArrowheads="1"/>
          </p:cNvSpPr>
          <p:nvPr>
            <p:ph type="body" idx="4294967295"/>
          </p:nvPr>
        </p:nvSpPr>
        <p:spPr>
          <a:xfrm>
            <a:off x="0" y="1981200"/>
            <a:ext cx="8458200" cy="4876800"/>
          </a:xfrm>
          <a:ln/>
        </p:spPr>
        <p:txBody>
          <a:bodyPr/>
          <a:lstStyle/>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a:hlinkClick r:id="rId3"/>
              </a:rPr>
              <a:t>https://www.youtube.com/watch?v=gj4al03Qfbc</a:t>
            </a:r>
            <a:endParaRPr lang="hr-HR" altLang="sr-Latn-RS"/>
          </a:p>
          <a:p>
            <a:pPr marL="339725" indent="-339725">
              <a:lnSpc>
                <a:spcPct val="90000"/>
              </a:lnSpc>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hr-HR" altLang="sr-Latn-RS" dirty="0"/>
          </a:p>
        </p:txBody>
      </p:sp>
    </p:spTree>
    <p:extLst>
      <p:ext uri="{BB962C8B-B14F-4D97-AF65-F5344CB8AC3E}">
        <p14:creationId xmlns:p14="http://schemas.microsoft.com/office/powerpoint/2010/main" val="2638753611"/>
      </p:ext>
    </p:extLst>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Utjecaj krupnog kapitala</a:t>
            </a:r>
          </a:p>
        </p:txBody>
      </p:sp>
      <p:sp>
        <p:nvSpPr>
          <p:cNvPr id="3" name="Content Placeholder 2"/>
          <p:cNvSpPr>
            <a:spLocks noGrp="1"/>
          </p:cNvSpPr>
          <p:nvPr>
            <p:ph idx="1"/>
          </p:nvPr>
        </p:nvSpPr>
        <p:spPr/>
        <p:txBody>
          <a:bodyPr/>
          <a:lstStyle/>
          <a:p>
            <a:r>
              <a:rPr lang="hr-HR" dirty="0"/>
              <a:t>masovni mediji dopuštaju sadašnji sustav radi ekonomske ovisnosti o marketinškim oglašivačima tj. njihovom financiranju</a:t>
            </a:r>
          </a:p>
          <a:p>
            <a:r>
              <a:rPr lang="hr-HR" dirty="0"/>
              <a:t>masovni mediji stavljaju veliki naglasak na kulturnoj jedinstvenosti radi lakšeg maksimiziranja kapitala </a:t>
            </a:r>
          </a:p>
          <a:p>
            <a:endParaRPr lang="hr-HR" dirty="0"/>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43</a:t>
            </a:fld>
            <a:endParaRPr lang="hr-HR"/>
          </a:p>
        </p:txBody>
      </p:sp>
      <p:pic>
        <p:nvPicPr>
          <p:cNvPr id="5" name="Picture 4" descr="index.jpg"/>
          <p:cNvPicPr>
            <a:picLocks noChangeAspect="1"/>
          </p:cNvPicPr>
          <p:nvPr/>
        </p:nvPicPr>
        <p:blipFill>
          <a:blip r:embed="rId2" cstate="print"/>
          <a:stretch>
            <a:fillRect/>
          </a:stretch>
        </p:blipFill>
        <p:spPr>
          <a:xfrm>
            <a:off x="2699792" y="3595754"/>
            <a:ext cx="4037434" cy="3262246"/>
          </a:xfrm>
          <a:prstGeom prst="rect">
            <a:avLst/>
          </a:prstGeom>
        </p:spPr>
      </p:pic>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Privatizacija kulture</a:t>
            </a:r>
          </a:p>
        </p:txBody>
      </p:sp>
      <p:sp>
        <p:nvSpPr>
          <p:cNvPr id="3" name="Content Placeholder 2"/>
          <p:cNvSpPr>
            <a:spLocks noGrp="1"/>
          </p:cNvSpPr>
          <p:nvPr>
            <p:ph idx="1"/>
          </p:nvPr>
        </p:nvSpPr>
        <p:spPr/>
        <p:txBody>
          <a:bodyPr>
            <a:normAutofit/>
          </a:bodyPr>
          <a:lstStyle/>
          <a:p>
            <a:r>
              <a:rPr lang="hr-HR" dirty="0"/>
              <a:t>privatiziranje kulture od strane krupnog kapitala dovodi do trivijalizacije kulturnih proizvoda</a:t>
            </a:r>
          </a:p>
          <a:p>
            <a:r>
              <a:rPr lang="hr-HR" dirty="0"/>
              <a:t>jedina namjena kulturnih proizvoda je doticanje što većeg broja konzumenata</a:t>
            </a:r>
          </a:p>
          <a:p>
            <a:r>
              <a:rPr lang="hr-HR" dirty="0"/>
              <a:t>mase ne zahtjevaju socijalnu reformu jer su međusobno izolirani te pod prevelikim indoktrinacijom masovnih medija</a:t>
            </a:r>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44</a:t>
            </a:fld>
            <a:endParaRPr lang="hr-HR"/>
          </a:p>
        </p:txBody>
      </p:sp>
      <p:pic>
        <p:nvPicPr>
          <p:cNvPr id="5" name="Picture 4" descr="school.jpg"/>
          <p:cNvPicPr>
            <a:picLocks noChangeAspect="1"/>
          </p:cNvPicPr>
          <p:nvPr/>
        </p:nvPicPr>
        <p:blipFill>
          <a:blip r:embed="rId2" cstate="print"/>
          <a:stretch>
            <a:fillRect/>
          </a:stretch>
        </p:blipFill>
        <p:spPr>
          <a:xfrm>
            <a:off x="6012160" y="4149080"/>
            <a:ext cx="2397646" cy="2349693"/>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lstStyle/>
          <a:p>
            <a:r>
              <a:rPr lang="hr-HR" dirty="0"/>
              <a:t>Masovna kultura danas</a:t>
            </a:r>
          </a:p>
        </p:txBody>
      </p:sp>
      <p:sp>
        <p:nvSpPr>
          <p:cNvPr id="3" name="Content Placeholder 2"/>
          <p:cNvSpPr>
            <a:spLocks noGrp="1"/>
          </p:cNvSpPr>
          <p:nvPr>
            <p:ph idx="1"/>
          </p:nvPr>
        </p:nvSpPr>
        <p:spPr/>
        <p:txBody>
          <a:bodyPr/>
          <a:lstStyle/>
          <a:p>
            <a:r>
              <a:rPr lang="hr-HR" dirty="0"/>
              <a:t>polako, ali sigurno nestaju nacionalne kulture</a:t>
            </a:r>
          </a:p>
          <a:p>
            <a:r>
              <a:rPr lang="hr-HR" dirty="0"/>
              <a:t>na njihova mjesta dolazi globalna kultura zasnovana na “popularnim užicima”</a:t>
            </a:r>
          </a:p>
          <a:p>
            <a:r>
              <a:rPr lang="hr-HR" dirty="0"/>
              <a:t>moderna kultura je djetinjasta i funkcionira na repetitivno korištenim provjerenim formulama</a:t>
            </a:r>
          </a:p>
          <a:p>
            <a:endParaRPr lang="hr-HR" dirty="0"/>
          </a:p>
          <a:p>
            <a:r>
              <a:rPr lang="hr-HR" dirty="0"/>
              <a:t>potreba za kritičkim </a:t>
            </a:r>
          </a:p>
          <a:p>
            <a:pPr>
              <a:buNone/>
            </a:pPr>
            <a:r>
              <a:rPr lang="hr-HR" dirty="0"/>
              <a:t>	društvom radi ispravnog</a:t>
            </a:r>
          </a:p>
          <a:p>
            <a:pPr>
              <a:buNone/>
            </a:pPr>
            <a:r>
              <a:rPr lang="hr-HR" dirty="0"/>
              <a:t>	tumačenja masovne kulture</a:t>
            </a:r>
          </a:p>
        </p:txBody>
      </p:sp>
      <p:sp>
        <p:nvSpPr>
          <p:cNvPr id="4" name="Slide Number Placeholder 3"/>
          <p:cNvSpPr>
            <a:spLocks noGrp="1"/>
          </p:cNvSpPr>
          <p:nvPr>
            <p:ph type="sldNum" sz="quarter" idx="12"/>
          </p:nvPr>
        </p:nvSpPr>
        <p:spPr/>
        <p:txBody>
          <a:bodyPr/>
          <a:lstStyle/>
          <a:p>
            <a:fld id="{8BCD970D-BDBF-4671-A4AD-3F986D25B24F}" type="slidenum">
              <a:rPr lang="hr-HR" smtClean="0"/>
              <a:pPr/>
              <a:t>45</a:t>
            </a:fld>
            <a:endParaRPr lang="hr-HR"/>
          </a:p>
        </p:txBody>
      </p:sp>
      <p:pic>
        <p:nvPicPr>
          <p:cNvPr id="5" name="Picture 4" descr="mass_culture.jpg"/>
          <p:cNvPicPr>
            <a:picLocks noChangeAspect="1"/>
          </p:cNvPicPr>
          <p:nvPr/>
        </p:nvPicPr>
        <p:blipFill>
          <a:blip r:embed="rId2" cstate="print"/>
          <a:stretch>
            <a:fillRect/>
          </a:stretch>
        </p:blipFill>
        <p:spPr>
          <a:xfrm>
            <a:off x="5220072" y="3717032"/>
            <a:ext cx="3326769" cy="2376264"/>
          </a:xfrm>
          <a:prstGeom prst="ellipse">
            <a:avLst/>
          </a:prstGeom>
          <a:ln>
            <a:noFill/>
          </a:ln>
          <a:effectLst>
            <a:softEdge rad="112500"/>
          </a:effectLst>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hr-HR" dirty="0"/>
              <a:t>Javna sfera</a:t>
            </a:r>
          </a:p>
        </p:txBody>
      </p:sp>
      <p:sp>
        <p:nvSpPr>
          <p:cNvPr id="3" name="Content Placeholder 2"/>
          <p:cNvSpPr>
            <a:spLocks noGrp="1"/>
          </p:cNvSpPr>
          <p:nvPr>
            <p:ph idx="1"/>
          </p:nvPr>
        </p:nvSpPr>
        <p:spPr/>
        <p:txBody>
          <a:bodyPr>
            <a:normAutofit lnSpcReduction="10000"/>
          </a:bodyPr>
          <a:lstStyle/>
          <a:p>
            <a:r>
              <a:rPr lang="hr-HR" dirty="0"/>
              <a:t>glavni agens u provođenju kritičke teorije je segment javne sfere</a:t>
            </a:r>
          </a:p>
          <a:p>
            <a:r>
              <a:rPr lang="hr-HR" dirty="0"/>
              <a:t>nalazi se između:</a:t>
            </a:r>
          </a:p>
          <a:p>
            <a:pPr lvl="1"/>
            <a:r>
              <a:rPr lang="hr-HR" dirty="0"/>
              <a:t>javnog autoriteta (vlast i institucije)</a:t>
            </a:r>
          </a:p>
          <a:p>
            <a:pPr lvl="1"/>
            <a:r>
              <a:rPr lang="hr-HR" dirty="0"/>
              <a:t>civilnog društva</a:t>
            </a:r>
          </a:p>
          <a:p>
            <a:pPr algn="ctr"/>
            <a:r>
              <a:rPr lang="hr-HR" b="1" dirty="0"/>
              <a:t>OBILJEŽJA JAVNE SFERE:</a:t>
            </a:r>
          </a:p>
          <a:p>
            <a:pPr marL="457200" indent="-457200">
              <a:buFont typeface="+mj-lt"/>
              <a:buAutoNum type="arabicPeriod"/>
            </a:pPr>
            <a:r>
              <a:rPr lang="hr-HR" dirty="0"/>
              <a:t>područje oslobođeno od utjecaja politike i krupnog kapitala</a:t>
            </a:r>
          </a:p>
          <a:p>
            <a:pPr marL="457200" indent="-457200">
              <a:buFont typeface="+mj-lt"/>
              <a:buAutoNum type="arabicPeriod"/>
            </a:pPr>
            <a:r>
              <a:rPr lang="hr-HR" dirty="0"/>
              <a:t>masovni mediji trebaju biti nacionalna arena za komuniciranje između različitih društvenih grupacija</a:t>
            </a:r>
          </a:p>
          <a:p>
            <a:pPr marL="457200" indent="-457200">
              <a:buFont typeface="+mj-lt"/>
              <a:buAutoNum type="arabicPeriod"/>
            </a:pPr>
            <a:r>
              <a:rPr lang="hr-HR" dirty="0"/>
              <a:t>masovni mediji se trebaju obratiti građanima, a ne konzumentima</a:t>
            </a:r>
          </a:p>
        </p:txBody>
      </p:sp>
      <p:sp>
        <p:nvSpPr>
          <p:cNvPr id="4" name="Slide Number Placeholder 3"/>
          <p:cNvSpPr>
            <a:spLocks noGrp="1"/>
          </p:cNvSpPr>
          <p:nvPr>
            <p:ph type="sldNum" sz="quarter" idx="12"/>
          </p:nvPr>
        </p:nvSpPr>
        <p:spPr/>
        <p:txBody>
          <a:bodyPr/>
          <a:lstStyle/>
          <a:p>
            <a:fld id="{8BCD970D-BDBF-4671-A4AD-3F986D25B24F}" type="slidenum">
              <a:rPr lang="hr-HR" smtClean="0"/>
              <a:pPr/>
              <a:t>46</a:t>
            </a:fld>
            <a:endParaRPr lang="hr-H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lstStyle/>
          <a:p>
            <a:r>
              <a:rPr lang="hr-HR" dirty="0"/>
              <a:t>Kritike Habermasu</a:t>
            </a:r>
          </a:p>
        </p:txBody>
      </p:sp>
      <p:sp>
        <p:nvSpPr>
          <p:cNvPr id="3" name="Content Placeholder 2"/>
          <p:cNvSpPr>
            <a:spLocks noGrp="1"/>
          </p:cNvSpPr>
          <p:nvPr>
            <p:ph idx="1"/>
          </p:nvPr>
        </p:nvSpPr>
        <p:spPr>
          <a:xfrm>
            <a:off x="457200" y="1600200"/>
            <a:ext cx="5482952" cy="4525963"/>
          </a:xfrm>
        </p:spPr>
        <p:txBody>
          <a:bodyPr/>
          <a:lstStyle/>
          <a:p>
            <a:endParaRPr lang="hr-HR" dirty="0"/>
          </a:p>
          <a:p>
            <a:r>
              <a:rPr lang="hr-HR" dirty="0"/>
              <a:t>negiranje globalne javne sfere</a:t>
            </a:r>
          </a:p>
          <a:p>
            <a:r>
              <a:rPr lang="hr-HR" dirty="0"/>
              <a:t>negiranje lokalne javne sfere</a:t>
            </a:r>
          </a:p>
          <a:p>
            <a:r>
              <a:rPr lang="hr-HR" dirty="0"/>
              <a:t>negiranje emocionalnog u publici</a:t>
            </a:r>
          </a:p>
          <a:p>
            <a:r>
              <a:rPr lang="hr-HR" dirty="0"/>
              <a:t>razvodnjavanje u diskurzivnoj i deliberalnoj demokraciji</a:t>
            </a:r>
          </a:p>
          <a:p>
            <a:r>
              <a:rPr lang="hr-HR" dirty="0"/>
              <a:t>nedovoljna analiza i kritika društva kao cjeline</a:t>
            </a:r>
          </a:p>
        </p:txBody>
      </p:sp>
      <p:sp>
        <p:nvSpPr>
          <p:cNvPr id="4" name="Slide Number Placeholder 3"/>
          <p:cNvSpPr>
            <a:spLocks noGrp="1"/>
          </p:cNvSpPr>
          <p:nvPr>
            <p:ph type="sldNum" sz="quarter" idx="12"/>
          </p:nvPr>
        </p:nvSpPr>
        <p:spPr/>
        <p:txBody>
          <a:bodyPr/>
          <a:lstStyle/>
          <a:p>
            <a:fld id="{8BCD970D-BDBF-4671-A4AD-3F986D25B24F}" type="slidenum">
              <a:rPr lang="hr-HR" smtClean="0"/>
              <a:pPr/>
              <a:t>47</a:t>
            </a:fld>
            <a:endParaRPr lang="hr-HR"/>
          </a:p>
        </p:txBody>
      </p:sp>
      <p:pic>
        <p:nvPicPr>
          <p:cNvPr id="5" name="Picture 4" descr="website-home-page-critique-550x322.jpg"/>
          <p:cNvPicPr>
            <a:picLocks noChangeAspect="1"/>
          </p:cNvPicPr>
          <p:nvPr/>
        </p:nvPicPr>
        <p:blipFill>
          <a:blip r:embed="rId2" cstate="print"/>
          <a:stretch>
            <a:fillRect/>
          </a:stretch>
        </p:blipFill>
        <p:spPr>
          <a:xfrm>
            <a:off x="6084168" y="1916832"/>
            <a:ext cx="2552700" cy="306705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Ciljevi Frankfurtske škole</a:t>
            </a:r>
          </a:p>
        </p:txBody>
      </p:sp>
      <p:sp>
        <p:nvSpPr>
          <p:cNvPr id="3" name="Content Placeholder 2"/>
          <p:cNvSpPr>
            <a:spLocks noGrp="1"/>
          </p:cNvSpPr>
          <p:nvPr>
            <p:ph idx="1"/>
          </p:nvPr>
        </p:nvSpPr>
        <p:spPr>
          <a:xfrm>
            <a:off x="457200" y="1600200"/>
            <a:ext cx="8229600" cy="4756150"/>
          </a:xfrm>
        </p:spPr>
        <p:txBody>
          <a:bodyPr>
            <a:normAutofit/>
          </a:bodyPr>
          <a:lstStyle/>
          <a:p>
            <a:pPr marL="0" indent="0">
              <a:buNone/>
            </a:pPr>
            <a:endParaRPr lang="hr-HR" sz="2000" dirty="0">
              <a:solidFill>
                <a:schemeClr val="tx2">
                  <a:lumMod val="75000"/>
                </a:schemeClr>
              </a:solidFill>
            </a:endParaRPr>
          </a:p>
          <a:p>
            <a:pPr marL="0" indent="0">
              <a:buNone/>
            </a:pPr>
            <a:endParaRPr lang="hr-HR" sz="2000" dirty="0">
              <a:solidFill>
                <a:schemeClr val="tx2">
                  <a:lumMod val="75000"/>
                </a:schemeClr>
              </a:solidFill>
            </a:endParaRPr>
          </a:p>
          <a:p>
            <a:pPr marL="0" indent="0">
              <a:buNone/>
            </a:pPr>
            <a:r>
              <a:rPr lang="hr-HR" sz="2000" dirty="0">
                <a:solidFill>
                  <a:schemeClr val="tx2">
                    <a:lumMod val="75000"/>
                  </a:schemeClr>
                </a:solidFill>
              </a:rPr>
              <a:t>Frankfurtska škola je kritizirala razne institucije, uključujući:</a:t>
            </a:r>
          </a:p>
          <a:p>
            <a:endParaRPr lang="hr-HR" sz="2000" dirty="0">
              <a:solidFill>
                <a:schemeClr val="tx2">
                  <a:lumMod val="75000"/>
                </a:schemeClr>
              </a:solidFill>
            </a:endParaRPr>
          </a:p>
          <a:p>
            <a:r>
              <a:rPr lang="hr-HR" sz="2000" dirty="0">
                <a:solidFill>
                  <a:schemeClr val="tx2">
                    <a:lumMod val="75000"/>
                  </a:schemeClr>
                </a:solidFill>
              </a:rPr>
              <a:t>Državu: kao instrument kapitala i represije</a:t>
            </a:r>
          </a:p>
          <a:p>
            <a:r>
              <a:rPr lang="hr-HR" sz="2000" dirty="0">
                <a:solidFill>
                  <a:schemeClr val="tx2">
                    <a:lumMod val="75000"/>
                  </a:schemeClr>
                </a:solidFill>
              </a:rPr>
              <a:t>Crkvu: kao dio ideološkog aparata</a:t>
            </a:r>
          </a:p>
          <a:p>
            <a:r>
              <a:rPr lang="hr-HR" sz="2000" dirty="0">
                <a:solidFill>
                  <a:schemeClr val="tx2">
                    <a:lumMod val="75000"/>
                  </a:schemeClr>
                </a:solidFill>
              </a:rPr>
              <a:t>Školu: kao mjesto indoktrinacije i reprodukcije društvenih normi</a:t>
            </a:r>
          </a:p>
          <a:p>
            <a:r>
              <a:rPr lang="hr-HR" sz="2000" dirty="0">
                <a:solidFill>
                  <a:schemeClr val="tx2">
                    <a:lumMod val="75000"/>
                  </a:schemeClr>
                </a:solidFill>
              </a:rPr>
              <a:t>Medije: kao dio kulturne industrije i instrument manipulacije</a:t>
            </a:r>
          </a:p>
          <a:p>
            <a:r>
              <a:rPr lang="hr-HR" sz="2000" dirty="0">
                <a:solidFill>
                  <a:schemeClr val="tx2">
                    <a:lumMod val="75000"/>
                  </a:schemeClr>
                </a:solidFill>
              </a:rPr>
              <a:t>Obitelj: kao mjesto reprodukcije patrijarhalnih i kapitalističkih vrijednosti</a:t>
            </a:r>
          </a:p>
          <a:p>
            <a:endParaRPr lang="hr-HR" sz="2000" dirty="0"/>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CD970D-BDBF-4671-A4AD-3F986D25B24F}" type="slidenum">
              <a:rPr kumimoji="0" lang="hr-HR" sz="1200" b="0" i="0" u="none" strike="noStrike" kern="1200" cap="none" spc="0" normalizeH="0" baseline="0" noProof="0" smtClean="0">
                <a:ln>
                  <a:noFill/>
                </a:ln>
                <a:solidFill>
                  <a:prstClr val="black">
                    <a:lumMod val="65000"/>
                    <a:lumOff val="35000"/>
                  </a:prstClr>
                </a:solidFill>
                <a:effectLst/>
                <a:uLnTx/>
                <a:uFillTx/>
                <a:latin typeface="Century Gothic"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48</a:t>
            </a:fld>
            <a:endParaRPr kumimoji="0" lang="hr-HR" sz="1200" b="0" i="0" u="none" strike="noStrike" kern="1200" cap="none" spc="0" normalizeH="0" baseline="0" noProof="0">
              <a:ln>
                <a:noFill/>
              </a:ln>
              <a:solidFill>
                <a:prstClr val="black">
                  <a:lumMod val="65000"/>
                  <a:lumOff val="35000"/>
                </a:prstClr>
              </a:solidFill>
              <a:effectLst/>
              <a:uLnTx/>
              <a:uFillTx/>
              <a:latin typeface="Century Gothic" pitchFamily="34" charset="0"/>
              <a:ea typeface="+mn-ea"/>
              <a:cs typeface="+mn-cs"/>
            </a:endParaRPr>
          </a:p>
        </p:txBody>
      </p:sp>
    </p:spTree>
    <p:extLst>
      <p:ext uri="{BB962C8B-B14F-4D97-AF65-F5344CB8AC3E}">
        <p14:creationId xmlns:p14="http://schemas.microsoft.com/office/powerpoint/2010/main" val="8601397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HR" dirty="0"/>
              <a:t>UMJESTO ZAKLJUČKA</a:t>
            </a:r>
          </a:p>
        </p:txBody>
      </p:sp>
      <p:sp>
        <p:nvSpPr>
          <p:cNvPr id="3" name="Content Placeholder 2"/>
          <p:cNvSpPr>
            <a:spLocks noGrp="1"/>
          </p:cNvSpPr>
          <p:nvPr>
            <p:ph idx="1"/>
          </p:nvPr>
        </p:nvSpPr>
        <p:spPr/>
        <p:txBody>
          <a:bodyPr>
            <a:normAutofit/>
          </a:bodyPr>
          <a:lstStyle/>
          <a:p>
            <a:endParaRPr lang="hr-HR" sz="2000" dirty="0"/>
          </a:p>
          <a:p>
            <a:endParaRPr lang="hr-HR" sz="2000" dirty="0"/>
          </a:p>
          <a:p>
            <a:r>
              <a:rPr lang="hr-HR" sz="2000" dirty="0"/>
              <a:t>povijesna avantura kritičke teorije frankfurtskog kruga se manje više okončala tako što su se obje strane prvobitne ideje utopile u šire trendove političke teorije</a:t>
            </a:r>
          </a:p>
          <a:p>
            <a:r>
              <a:rPr lang="hr-HR" sz="2000" dirty="0"/>
              <a:t>nepostojanje veće empirijske uređene ideje koja predstavlja unificirani stav pobornika kritičke teorije</a:t>
            </a:r>
          </a:p>
          <a:p>
            <a:r>
              <a:rPr lang="hr-HR" sz="2000" dirty="0"/>
              <a:t>dobro prepoznati negativni elementi kapitalizma neće izaći na vidjelo ukoliko se ne uniformiraju na znanstvenoj razini</a:t>
            </a:r>
          </a:p>
          <a:p>
            <a:r>
              <a:rPr lang="hr-HR" sz="2000" dirty="0"/>
              <a:t>ukoliko se to ne dogodi Frankfurtska škola i njima slične ideje će ostati paralizirano mrtvo slovo na papiru </a:t>
            </a:r>
          </a:p>
        </p:txBody>
      </p:sp>
      <p:sp>
        <p:nvSpPr>
          <p:cNvPr id="4" name="Slide Number Placeholder 3"/>
          <p:cNvSpPr>
            <a:spLocks noGrp="1"/>
          </p:cNvSpPr>
          <p:nvPr>
            <p:ph type="sldNum" sz="quarter" idx="12"/>
          </p:nvPr>
        </p:nvSpPr>
        <p:spPr/>
        <p:txBody>
          <a:bodyPr/>
          <a:lstStyle/>
          <a:p>
            <a:fld id="{8BCD970D-BDBF-4671-A4AD-3F986D25B24F}" type="slidenum">
              <a:rPr lang="hr-HR" smtClean="0"/>
              <a:pPr/>
              <a:t>49</a:t>
            </a:fld>
            <a:endParaRPr lang="hr-H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11B77B10-B510-4A7E-B03F-AB4582882A2A}"/>
              </a:ext>
            </a:extLst>
          </p:cNvPr>
          <p:cNvSpPr>
            <a:spLocks noGrp="1" noChangeArrowheads="1"/>
          </p:cNvSpPr>
          <p:nvPr>
            <p:ph type="title"/>
          </p:nvPr>
        </p:nvSpPr>
        <p:spPr/>
        <p:txBody>
          <a:bodyPr/>
          <a:lstStyle/>
          <a:p>
            <a:pPr eaLnBrk="1" hangingPunct="1"/>
            <a:r>
              <a:rPr lang="hr-HR" altLang="sr-Latn-RS" sz="4800">
                <a:latin typeface="Verdana" panose="020B0604030504040204" pitchFamily="34" charset="0"/>
              </a:rPr>
              <a:t>NEPOVOLJNO DOBA</a:t>
            </a:r>
          </a:p>
        </p:txBody>
      </p:sp>
      <p:sp>
        <p:nvSpPr>
          <p:cNvPr id="5123" name="Rectangle 3">
            <a:extLst>
              <a:ext uri="{FF2B5EF4-FFF2-40B4-BE49-F238E27FC236}">
                <a16:creationId xmlns:a16="http://schemas.microsoft.com/office/drawing/2014/main" id="{1E6DB80D-DFA6-4695-BE81-2225B42C2808}"/>
              </a:ext>
            </a:extLst>
          </p:cNvPr>
          <p:cNvSpPr>
            <a:spLocks noGrp="1" noChangeArrowheads="1"/>
          </p:cNvSpPr>
          <p:nvPr>
            <p:ph type="body" idx="1"/>
          </p:nvPr>
        </p:nvSpPr>
        <p:spPr>
          <a:xfrm>
            <a:off x="533400" y="1828800"/>
            <a:ext cx="8153400" cy="4408488"/>
          </a:xfrm>
        </p:spPr>
        <p:txBody>
          <a:bodyPr>
            <a:normAutofit fontScale="92500" lnSpcReduction="10000"/>
          </a:bodyPr>
          <a:lstStyle/>
          <a:p>
            <a:pPr eaLnBrk="1" hangingPunct="1">
              <a:lnSpc>
                <a:spcPct val="90000"/>
              </a:lnSpc>
            </a:pPr>
            <a:r>
              <a:rPr lang="hr-HR" altLang="sr-Latn-RS" dirty="0"/>
              <a:t>školu su utemeljili Židovi marksističke orijentacije</a:t>
            </a:r>
          </a:p>
          <a:p>
            <a:pPr eaLnBrk="1" hangingPunct="1">
              <a:lnSpc>
                <a:spcPct val="90000"/>
              </a:lnSpc>
              <a:buFont typeface="Wingdings" panose="05000000000000000000" pitchFamily="2" charset="2"/>
              <a:buNone/>
            </a:pPr>
            <a:endParaRPr lang="hr-HR" altLang="sr-Latn-RS" dirty="0"/>
          </a:p>
          <a:p>
            <a:pPr eaLnBrk="1" hangingPunct="1">
              <a:lnSpc>
                <a:spcPct val="90000"/>
              </a:lnSpc>
            </a:pPr>
            <a:r>
              <a:rPr lang="hr-HR" altLang="sr-Latn-RS" dirty="0"/>
              <a:t>Hitler se 1933. žestoko </a:t>
            </a:r>
          </a:p>
          <a:p>
            <a:pPr eaLnBrk="1" hangingPunct="1">
              <a:lnSpc>
                <a:spcPct val="90000"/>
              </a:lnSpc>
              <a:buFont typeface="Wingdings" panose="05000000000000000000" pitchFamily="2" charset="2"/>
              <a:buNone/>
            </a:pPr>
            <a:r>
              <a:rPr lang="hr-HR" altLang="sr-Latn-RS" dirty="0"/>
              <a:t>	okomio na istraživanja </a:t>
            </a:r>
          </a:p>
          <a:p>
            <a:pPr eaLnBrk="1" hangingPunct="1">
              <a:lnSpc>
                <a:spcPct val="90000"/>
              </a:lnSpc>
              <a:buFont typeface="Wingdings" panose="05000000000000000000" pitchFamily="2" charset="2"/>
              <a:buNone/>
            </a:pPr>
            <a:r>
              <a:rPr lang="hr-HR" altLang="sr-Latn-RS" dirty="0"/>
              <a:t>	škole</a:t>
            </a:r>
          </a:p>
          <a:p>
            <a:pPr eaLnBrk="1" hangingPunct="1">
              <a:lnSpc>
                <a:spcPct val="90000"/>
              </a:lnSpc>
              <a:buFont typeface="Wingdings" panose="05000000000000000000" pitchFamily="2" charset="2"/>
              <a:buNone/>
            </a:pPr>
            <a:endParaRPr lang="hr-HR" altLang="sr-Latn-RS" dirty="0">
              <a:sym typeface="Wingdings" panose="05000000000000000000" pitchFamily="2" charset="2"/>
            </a:endParaRPr>
          </a:p>
          <a:p>
            <a:pPr eaLnBrk="1" hangingPunct="1">
              <a:lnSpc>
                <a:spcPct val="90000"/>
              </a:lnSpc>
            </a:pPr>
            <a:r>
              <a:rPr lang="hr-HR" altLang="sr-Latn-RS" dirty="0"/>
              <a:t>radikalni marksisti</a:t>
            </a:r>
          </a:p>
          <a:p>
            <a:pPr eaLnBrk="1" hangingPunct="1">
              <a:lnSpc>
                <a:spcPct val="90000"/>
              </a:lnSpc>
              <a:buFont typeface="Wingdings" panose="05000000000000000000" pitchFamily="2" charset="2"/>
              <a:buNone/>
            </a:pPr>
            <a:endParaRPr lang="hr-HR" altLang="sr-Latn-RS" dirty="0"/>
          </a:p>
          <a:p>
            <a:pPr eaLnBrk="1" hangingPunct="1">
              <a:lnSpc>
                <a:spcPct val="90000"/>
              </a:lnSpc>
            </a:pPr>
            <a:r>
              <a:rPr lang="hr-HR" altLang="sr-Latn-RS" dirty="0"/>
              <a:t>nezadovoljstvo njemačkim kapitalizmom</a:t>
            </a:r>
          </a:p>
          <a:p>
            <a:pPr eaLnBrk="1" hangingPunct="1">
              <a:lnSpc>
                <a:spcPct val="90000"/>
              </a:lnSpc>
              <a:buFont typeface="Wingdings" panose="05000000000000000000" pitchFamily="2" charset="2"/>
              <a:buNone/>
            </a:pPr>
            <a:endParaRPr lang="hr-HR" altLang="sr-Latn-RS" dirty="0"/>
          </a:p>
          <a:p>
            <a:pPr eaLnBrk="1" hangingPunct="1">
              <a:lnSpc>
                <a:spcPct val="90000"/>
              </a:lnSpc>
              <a:buFont typeface="Wingdings" panose="05000000000000000000" pitchFamily="2" charset="2"/>
              <a:buNone/>
            </a:pPr>
            <a:endParaRPr lang="hr-HR" altLang="sr-Latn-RS" dirty="0"/>
          </a:p>
          <a:p>
            <a:pPr eaLnBrk="1" hangingPunct="1">
              <a:lnSpc>
                <a:spcPct val="90000"/>
              </a:lnSpc>
            </a:pPr>
            <a:r>
              <a:rPr lang="hr-HR" altLang="sr-Latn-RS" dirty="0"/>
              <a:t>zastupanje materijalnog; zanemarivanje duhovnog </a:t>
            </a:r>
          </a:p>
          <a:p>
            <a:pPr eaLnBrk="1" hangingPunct="1">
              <a:lnSpc>
                <a:spcPct val="90000"/>
              </a:lnSpc>
            </a:pPr>
            <a:endParaRPr lang="hr-HR" altLang="sr-Latn-RS" dirty="0"/>
          </a:p>
        </p:txBody>
      </p:sp>
      <p:pic>
        <p:nvPicPr>
          <p:cNvPr id="5125" name="Picture 5">
            <a:extLst>
              <a:ext uri="{FF2B5EF4-FFF2-40B4-BE49-F238E27FC236}">
                <a16:creationId xmlns:a16="http://schemas.microsoft.com/office/drawing/2014/main" id="{2B9CE179-6556-4620-8F55-D4565105077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588224" y="2132856"/>
            <a:ext cx="2381250" cy="36623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24744"/>
          </a:xfrm>
        </p:spPr>
        <p:txBody>
          <a:bodyPr/>
          <a:lstStyle/>
          <a:p>
            <a:r>
              <a:rPr lang="hr-HR" dirty="0"/>
              <a:t>MASOVNI MEDIJI</a:t>
            </a:r>
          </a:p>
        </p:txBody>
      </p:sp>
      <p:sp>
        <p:nvSpPr>
          <p:cNvPr id="3" name="Content Placeholder 2"/>
          <p:cNvSpPr>
            <a:spLocks noGrp="1"/>
          </p:cNvSpPr>
          <p:nvPr>
            <p:ph idx="1"/>
          </p:nvPr>
        </p:nvSpPr>
        <p:spPr>
          <a:xfrm>
            <a:off x="457200" y="1600200"/>
            <a:ext cx="8229600" cy="4756150"/>
          </a:xfrm>
        </p:spPr>
        <p:txBody>
          <a:bodyPr>
            <a:normAutofit fontScale="92500" lnSpcReduction="20000"/>
          </a:bodyPr>
          <a:lstStyle/>
          <a:p>
            <a:endParaRPr lang="hr-HR" sz="2000" dirty="0">
              <a:solidFill>
                <a:schemeClr val="tx2">
                  <a:lumMod val="75000"/>
                </a:schemeClr>
              </a:solidFill>
            </a:endParaRPr>
          </a:p>
          <a:p>
            <a:r>
              <a:rPr lang="hr-HR" sz="2000" dirty="0">
                <a:solidFill>
                  <a:schemeClr val="tx2">
                    <a:lumMod val="75000"/>
                  </a:schemeClr>
                </a:solidFill>
              </a:rPr>
              <a:t>Razvoj koncepta "kulturne industrije" (Adorno i Horkheimer)</a:t>
            </a:r>
          </a:p>
          <a:p>
            <a:r>
              <a:rPr lang="hr-HR" sz="2000" dirty="0">
                <a:solidFill>
                  <a:schemeClr val="tx2">
                    <a:lumMod val="75000"/>
                  </a:schemeClr>
                </a:solidFill>
              </a:rPr>
              <a:t>Mediji služe za manipulaciju i kontrolu masa</a:t>
            </a:r>
          </a:p>
          <a:p>
            <a:r>
              <a:rPr lang="hr-HR" sz="2000" dirty="0">
                <a:solidFill>
                  <a:schemeClr val="tx2">
                    <a:lumMod val="75000"/>
                  </a:schemeClr>
                </a:solidFill>
              </a:rPr>
              <a:t>Mediji stvaraju lažnu svijest i održavaju postojeće društvene odnose</a:t>
            </a:r>
          </a:p>
          <a:p>
            <a:r>
              <a:rPr lang="hr-HR" sz="2000" dirty="0">
                <a:solidFill>
                  <a:schemeClr val="tx2">
                    <a:lumMod val="75000"/>
                  </a:schemeClr>
                </a:solidFill>
              </a:rPr>
              <a:t>Mediji konstruiraju stvarnost umjesto da je odražavaju.</a:t>
            </a:r>
          </a:p>
          <a:p>
            <a:r>
              <a:rPr lang="hr-HR" sz="2000" dirty="0">
                <a:solidFill>
                  <a:schemeClr val="tx2">
                    <a:lumMod val="75000"/>
                  </a:schemeClr>
                </a:solidFill>
              </a:rPr>
              <a:t>Mediji homogeniziraju kulturu i uništavaju individualnost</a:t>
            </a:r>
          </a:p>
          <a:p>
            <a:r>
              <a:rPr lang="hr-HR" sz="2000" dirty="0">
                <a:solidFill>
                  <a:schemeClr val="tx2">
                    <a:lumMod val="75000"/>
                  </a:schemeClr>
                </a:solidFill>
              </a:rPr>
              <a:t>Mediji su dio sistema koji stvara "lažnu potrebu" za potrošnjom</a:t>
            </a:r>
          </a:p>
          <a:p>
            <a:r>
              <a:rPr lang="hr-HR" sz="2000" dirty="0">
                <a:solidFill>
                  <a:schemeClr val="tx2">
                    <a:lumMod val="75000"/>
                  </a:schemeClr>
                </a:solidFill>
              </a:rPr>
              <a:t>Mediji služe za održavanje moći i dominacije jednih grupa nad drugima.</a:t>
            </a:r>
          </a:p>
          <a:p>
            <a:r>
              <a:rPr lang="hr-HR" sz="2000" dirty="0">
                <a:solidFill>
                  <a:schemeClr val="tx2">
                    <a:lumMod val="75000"/>
                  </a:schemeClr>
                </a:solidFill>
              </a:rPr>
              <a:t>Kontrola informacija: Mediji su u rukama moćnih, koji kontroliraju tok informacija i oblikuju javno mnijenje.</a:t>
            </a:r>
          </a:p>
          <a:p>
            <a:r>
              <a:rPr lang="hr-HR" sz="2000" dirty="0">
                <a:solidFill>
                  <a:schemeClr val="tx2">
                    <a:lumMod val="75000"/>
                  </a:schemeClr>
                </a:solidFill>
              </a:rPr>
              <a:t>Mediji ohrabruju ljude da se prilagođavaju društvenim normama i ne propituju sistem.</a:t>
            </a:r>
          </a:p>
          <a:p>
            <a:r>
              <a:rPr lang="hr-HR" sz="2000" dirty="0">
                <a:solidFill>
                  <a:schemeClr val="tx2">
                    <a:lumMod val="75000"/>
                  </a:schemeClr>
                </a:solidFill>
              </a:rPr>
              <a:t>Mediji uništavaju kritičko mišljenje</a:t>
            </a:r>
          </a:p>
          <a:p>
            <a:r>
              <a:rPr lang="hr-HR" sz="2000" dirty="0">
                <a:solidFill>
                  <a:schemeClr val="tx2">
                    <a:lumMod val="75000"/>
                  </a:schemeClr>
                </a:solidFill>
              </a:rPr>
              <a:t>Mediji stvaraju pasivne konzumente koji ne razmišljaju kritički.</a:t>
            </a:r>
          </a:p>
          <a:p>
            <a:endParaRPr lang="hr-HR" sz="2000"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50</a:t>
            </a:fld>
            <a:endParaRPr lang="hr-HR"/>
          </a:p>
        </p:txBody>
      </p:sp>
    </p:spTree>
    <p:extLst>
      <p:ext uri="{BB962C8B-B14F-4D97-AF65-F5344CB8AC3E}">
        <p14:creationId xmlns:p14="http://schemas.microsoft.com/office/powerpoint/2010/main" val="156948606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52736"/>
          </a:xfrm>
        </p:spPr>
        <p:txBody>
          <a:bodyPr/>
          <a:lstStyle/>
          <a:p>
            <a:r>
              <a:rPr lang="hr-HR" dirty="0"/>
              <a:t>MASOVNI MEDIJI</a:t>
            </a:r>
          </a:p>
        </p:txBody>
      </p:sp>
      <p:sp>
        <p:nvSpPr>
          <p:cNvPr id="3" name="Content Placeholder 2"/>
          <p:cNvSpPr>
            <a:spLocks noGrp="1"/>
          </p:cNvSpPr>
          <p:nvPr>
            <p:ph idx="1"/>
          </p:nvPr>
        </p:nvSpPr>
        <p:spPr>
          <a:xfrm>
            <a:off x="457200" y="1600200"/>
            <a:ext cx="8229600" cy="4637112"/>
          </a:xfrm>
        </p:spPr>
        <p:txBody>
          <a:bodyPr>
            <a:normAutofit/>
          </a:bodyPr>
          <a:lstStyle/>
          <a:p>
            <a:pPr marL="0" indent="0">
              <a:buNone/>
            </a:pPr>
            <a:endParaRPr lang="hr-HR" sz="2000" dirty="0">
              <a:solidFill>
                <a:schemeClr val="tx2">
                  <a:lumMod val="75000"/>
                </a:schemeClr>
              </a:solidFill>
            </a:endParaRPr>
          </a:p>
          <a:p>
            <a:endParaRPr lang="hr-HR" sz="2000" dirty="0">
              <a:solidFill>
                <a:schemeClr val="tx2">
                  <a:lumMod val="75000"/>
                </a:schemeClr>
              </a:solidFill>
            </a:endParaRPr>
          </a:p>
          <a:p>
            <a:r>
              <a:rPr lang="hr-HR" sz="2000" dirty="0">
                <a:solidFill>
                  <a:schemeClr val="tx2">
                    <a:lumMod val="75000"/>
                  </a:schemeClr>
                </a:solidFill>
              </a:rPr>
              <a:t>Mediji potiču konformizam - dio sistema koji stvara "lažnu potrebu" za potrošnjom</a:t>
            </a:r>
          </a:p>
          <a:p>
            <a:r>
              <a:rPr lang="hr-HR" sz="2000" dirty="0">
                <a:solidFill>
                  <a:schemeClr val="tx2">
                    <a:lumMod val="75000"/>
                  </a:schemeClr>
                </a:solidFill>
              </a:rPr>
              <a:t>Mediji kao "opijum za narod": Mediji odvlače pažnju ljudi od stvarnih problema i održavaju status quo (slično Marxovoj kritici religije).</a:t>
            </a:r>
          </a:p>
          <a:p>
            <a:r>
              <a:rPr lang="hr-HR" sz="2000" dirty="0" err="1">
                <a:solidFill>
                  <a:schemeClr val="tx2">
                    <a:lumMod val="75000"/>
                  </a:schemeClr>
                </a:solidFill>
              </a:rPr>
              <a:t>Stereotipizacija</a:t>
            </a:r>
            <a:r>
              <a:rPr lang="hr-HR" sz="2000" dirty="0">
                <a:solidFill>
                  <a:schemeClr val="tx2">
                    <a:lumMod val="75000"/>
                  </a:schemeClr>
                </a:solidFill>
              </a:rPr>
              <a:t> i simplifikacija: Mediji stvaraju stereotipe i simplificiraju kompleksne probleme, što vodi do netolerancije i predrasuda.</a:t>
            </a:r>
          </a:p>
          <a:p>
            <a:r>
              <a:rPr lang="hr-HR" sz="2000" dirty="0">
                <a:solidFill>
                  <a:schemeClr val="tx2">
                    <a:lumMod val="75000"/>
                  </a:schemeClr>
                </a:solidFill>
              </a:rPr>
              <a:t>- Razlika između "visoke" i "</a:t>
            </a:r>
            <a:r>
              <a:rPr lang="hr-HR" sz="2000" dirty="0" err="1">
                <a:solidFill>
                  <a:schemeClr val="tx2">
                    <a:lumMod val="75000"/>
                  </a:schemeClr>
                </a:solidFill>
              </a:rPr>
              <a:t>nisk</a:t>
            </a:r>
            <a:r>
              <a:rPr lang="az-Cyrl-AZ" sz="2000" dirty="0">
                <a:solidFill>
                  <a:schemeClr val="tx2">
                    <a:lumMod val="75000"/>
                  </a:schemeClr>
                </a:solidFill>
              </a:rPr>
              <a:t>е" </a:t>
            </a:r>
            <a:r>
              <a:rPr lang="hr-HR" sz="2000" dirty="0">
                <a:solidFill>
                  <a:schemeClr val="tx2">
                    <a:lumMod val="75000"/>
                  </a:schemeClr>
                </a:solidFill>
              </a:rPr>
              <a:t>kulture: Adorno je kritizirao masovnu kulturu kao "nisku" i "komercijalnu", za razliku od "visoke" umjetnosti.</a:t>
            </a:r>
          </a:p>
          <a:p>
            <a:endParaRPr lang="hr-HR" sz="2000" dirty="0"/>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CD970D-BDBF-4671-A4AD-3F986D25B24F}" type="slidenum">
              <a:rPr kumimoji="0" lang="hr-HR" sz="1200" b="0" i="0" u="none" strike="noStrike" kern="1200" cap="none" spc="0" normalizeH="0" baseline="0" noProof="0" smtClean="0">
                <a:ln>
                  <a:noFill/>
                </a:ln>
                <a:solidFill>
                  <a:prstClr val="black">
                    <a:lumMod val="65000"/>
                    <a:lumOff val="35000"/>
                  </a:prstClr>
                </a:solidFill>
                <a:effectLst/>
                <a:uLnTx/>
                <a:uFillTx/>
                <a:latin typeface="Century Gothic"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51</a:t>
            </a:fld>
            <a:endParaRPr kumimoji="0" lang="hr-HR" sz="1200" b="0" i="0" u="none" strike="noStrike" kern="1200" cap="none" spc="0" normalizeH="0" baseline="0" noProof="0">
              <a:ln>
                <a:noFill/>
              </a:ln>
              <a:solidFill>
                <a:prstClr val="black">
                  <a:lumMod val="65000"/>
                  <a:lumOff val="35000"/>
                </a:prstClr>
              </a:solidFill>
              <a:effectLst/>
              <a:uLnTx/>
              <a:uFillTx/>
              <a:latin typeface="Century Gothic" pitchFamily="34" charset="0"/>
              <a:ea typeface="+mn-ea"/>
              <a:cs typeface="+mn-cs"/>
            </a:endParaRPr>
          </a:p>
        </p:txBody>
      </p:sp>
    </p:spTree>
    <p:extLst>
      <p:ext uri="{BB962C8B-B14F-4D97-AF65-F5344CB8AC3E}">
        <p14:creationId xmlns:p14="http://schemas.microsoft.com/office/powerpoint/2010/main" val="174102905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96752"/>
          </a:xfrm>
        </p:spPr>
        <p:txBody>
          <a:bodyPr/>
          <a:lstStyle/>
          <a:p>
            <a:r>
              <a:rPr lang="hr-HR" dirty="0"/>
              <a:t>IZVORI</a:t>
            </a:r>
          </a:p>
        </p:txBody>
      </p:sp>
      <p:sp>
        <p:nvSpPr>
          <p:cNvPr id="3" name="Content Placeholder 2"/>
          <p:cNvSpPr>
            <a:spLocks noGrp="1"/>
          </p:cNvSpPr>
          <p:nvPr>
            <p:ph idx="1"/>
          </p:nvPr>
        </p:nvSpPr>
        <p:spPr>
          <a:xfrm>
            <a:off x="457200" y="1196752"/>
            <a:ext cx="8507288" cy="5256584"/>
          </a:xfrm>
        </p:spPr>
        <p:txBody>
          <a:bodyPr>
            <a:normAutofit fontScale="47500" lnSpcReduction="20000"/>
          </a:bodyPr>
          <a:lstStyle/>
          <a:p>
            <a:endParaRPr lang="hr-HR" dirty="0"/>
          </a:p>
          <a:p>
            <a:r>
              <a:rPr lang="hr-HR" sz="3300" dirty="0"/>
              <a:t>K. Marx, F. Engels, Manifest komunističke partije, Zagreb, 1973.</a:t>
            </a:r>
          </a:p>
          <a:p>
            <a:r>
              <a:rPr lang="hr-HR" sz="3300" dirty="0"/>
              <a:t>Erich Fromm, Psihoanaliza i religija, Zagreb, 2000.</a:t>
            </a:r>
          </a:p>
          <a:p>
            <a:r>
              <a:rPr lang="hr-HR" sz="3300" dirty="0"/>
              <a:t>Isaac </a:t>
            </a:r>
            <a:r>
              <a:rPr lang="hr-HR" sz="3300" dirty="0" err="1"/>
              <a:t>Deutscher</a:t>
            </a:r>
            <a:r>
              <a:rPr lang="hr-HR" sz="3300" dirty="0"/>
              <a:t>, Prognani prorok: Biografija Lava </a:t>
            </a:r>
            <a:r>
              <a:rPr lang="hr-HR" sz="3300" dirty="0" err="1"/>
              <a:t>Davidoviča</a:t>
            </a:r>
            <a:r>
              <a:rPr lang="hr-HR" sz="3300" dirty="0"/>
              <a:t> </a:t>
            </a:r>
            <a:r>
              <a:rPr lang="hr-HR" sz="3300" dirty="0" err="1"/>
              <a:t>Bronštejna-Trockog</a:t>
            </a:r>
            <a:r>
              <a:rPr lang="hr-HR" sz="3300" dirty="0"/>
              <a:t>, Zagreb, 1976.</a:t>
            </a:r>
          </a:p>
          <a:p>
            <a:r>
              <a:rPr lang="hr-HR" sz="3300" dirty="0"/>
              <a:t>Isaac </a:t>
            </a:r>
            <a:r>
              <a:rPr lang="hr-HR" sz="3300" dirty="0" err="1"/>
              <a:t>Deutscher</a:t>
            </a:r>
            <a:r>
              <a:rPr lang="hr-HR" sz="3300" dirty="0"/>
              <a:t>, Naoružani prorok: Biografija Lava </a:t>
            </a:r>
            <a:r>
              <a:rPr lang="hr-HR" sz="3300" dirty="0" err="1"/>
              <a:t>Davidoviča</a:t>
            </a:r>
            <a:r>
              <a:rPr lang="hr-HR" sz="3300" dirty="0"/>
              <a:t> </a:t>
            </a:r>
            <a:r>
              <a:rPr lang="hr-HR" sz="3300" dirty="0" err="1"/>
              <a:t>Bronštejna-Trockog</a:t>
            </a:r>
            <a:r>
              <a:rPr lang="hr-HR" sz="3300" dirty="0"/>
              <a:t>, Zagreb, 1976.</a:t>
            </a:r>
          </a:p>
          <a:p>
            <a:r>
              <a:rPr lang="hr-HR" sz="3300" dirty="0"/>
              <a:t>Isaac </a:t>
            </a:r>
            <a:r>
              <a:rPr lang="hr-HR" sz="3300" dirty="0" err="1"/>
              <a:t>Deutscher</a:t>
            </a:r>
            <a:r>
              <a:rPr lang="hr-HR" sz="3300" dirty="0"/>
              <a:t>, Staljin-politička biografija, Zagreb, 1977.</a:t>
            </a:r>
          </a:p>
          <a:p>
            <a:r>
              <a:rPr lang="hr-HR" sz="3300" dirty="0"/>
              <a:t> Erich Fromm, Bit ćete kao bog, Zagreb, 2008.</a:t>
            </a:r>
          </a:p>
          <a:p>
            <a:r>
              <a:rPr lang="hr-HR" sz="3300" dirty="0"/>
              <a:t>Isaac </a:t>
            </a:r>
            <a:r>
              <a:rPr lang="hr-HR" sz="3300" dirty="0" err="1"/>
              <a:t>Deutscher</a:t>
            </a:r>
            <a:r>
              <a:rPr lang="hr-HR" sz="3300" dirty="0"/>
              <a:t>, Naoružani prorok: Biografija Lava </a:t>
            </a:r>
            <a:r>
              <a:rPr lang="hr-HR" sz="3300" dirty="0" err="1"/>
              <a:t>Davidoviča</a:t>
            </a:r>
            <a:r>
              <a:rPr lang="hr-HR" sz="3300" dirty="0"/>
              <a:t> </a:t>
            </a:r>
            <a:r>
              <a:rPr lang="hr-HR" sz="3300" dirty="0" err="1"/>
              <a:t>Bronštejna-Trockog</a:t>
            </a:r>
            <a:r>
              <a:rPr lang="hr-HR" sz="3300" dirty="0"/>
              <a:t>, Zagreb, 1976.</a:t>
            </a:r>
          </a:p>
          <a:p>
            <a:r>
              <a:rPr lang="hr-HR" sz="3300" dirty="0"/>
              <a:t>Erich Fromm, Imati ili biti, Zagreb, 2004.</a:t>
            </a:r>
          </a:p>
          <a:p>
            <a:r>
              <a:rPr lang="hr-HR" sz="3300" dirty="0"/>
              <a:t>Predrag </a:t>
            </a:r>
            <a:r>
              <a:rPr lang="hr-HR" sz="3300" dirty="0" err="1"/>
              <a:t>Vranicki</a:t>
            </a:r>
            <a:r>
              <a:rPr lang="hr-HR" sz="3300" dirty="0"/>
              <a:t>, Dijalektički i historijski materijalizam, Zagreb, 1983.</a:t>
            </a:r>
          </a:p>
          <a:p>
            <a:r>
              <a:rPr lang="hr-HR" sz="3300" dirty="0"/>
              <a:t>Wilhelm </a:t>
            </a:r>
            <a:r>
              <a:rPr lang="hr-HR" sz="3300" dirty="0" err="1"/>
              <a:t>Reich</a:t>
            </a:r>
            <a:r>
              <a:rPr lang="hr-HR" sz="3300" dirty="0"/>
              <a:t>, Masovna psihologija fašizma, Jesenski i Turk, Zagreb, 1999.</a:t>
            </a:r>
          </a:p>
          <a:p>
            <a:r>
              <a:rPr lang="hr-HR" sz="3300" dirty="0"/>
              <a:t>Erich Fromm, Autoritet i porodica, Zagreb, 1986.</a:t>
            </a:r>
          </a:p>
          <a:p>
            <a:r>
              <a:rPr lang="hr-HR" sz="3300" dirty="0"/>
              <a:t>Friedrich Engels, Porijeklo porodice, privatnog vlasništva i države, Zagreb, 1954.</a:t>
            </a:r>
          </a:p>
          <a:p>
            <a:r>
              <a:rPr lang="hr-HR" sz="3300" dirty="0"/>
              <a:t>Erich Fromm, Zdravo društvo, Beograd, 1963.</a:t>
            </a:r>
          </a:p>
          <a:p>
            <a:r>
              <a:rPr lang="hr-HR" sz="3300" dirty="0" err="1"/>
              <a:t>Göran</a:t>
            </a:r>
            <a:r>
              <a:rPr lang="hr-HR" sz="3300" dirty="0"/>
              <a:t> Therborn: Frankfurtska škola</a:t>
            </a:r>
          </a:p>
          <a:p>
            <a:r>
              <a:rPr lang="hr-HR" sz="3300" dirty="0"/>
              <a:t>Dorđe Pavičević: Kritička teorija društva</a:t>
            </a:r>
          </a:p>
          <a:p>
            <a:r>
              <a:rPr lang="hr-HR" sz="3300" dirty="0"/>
              <a:t>Patrick J. </a:t>
            </a:r>
            <a:r>
              <a:rPr lang="hr-HR" sz="3300" dirty="0" err="1"/>
              <a:t>Buchanan</a:t>
            </a:r>
            <a:r>
              <a:rPr lang="hr-HR" sz="3300" dirty="0"/>
              <a:t>, Smrt zapada, Zagreb: </a:t>
            </a:r>
            <a:r>
              <a:rPr lang="hr-HR" sz="3300" dirty="0" err="1"/>
              <a:t>Kapitol</a:t>
            </a:r>
            <a:r>
              <a:rPr lang="hr-HR" sz="3300"/>
              <a:t>.</a:t>
            </a:r>
            <a:endParaRPr lang="hr-HR" sz="3300"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52</a:t>
            </a:fld>
            <a:endParaRPr lang="hr-H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hr-HR" dirty="0"/>
              <a:t>HVALA NA PAŽNJI</a:t>
            </a:r>
          </a:p>
        </p:txBody>
      </p:sp>
      <p:sp>
        <p:nvSpPr>
          <p:cNvPr id="6" name="Text Placeholder 5"/>
          <p:cNvSpPr>
            <a:spLocks noGrp="1"/>
          </p:cNvSpPr>
          <p:nvPr>
            <p:ph type="body" idx="1"/>
          </p:nvPr>
        </p:nvSpPr>
        <p:spPr/>
        <p:txBody>
          <a:bodyPr/>
          <a:lstStyle/>
          <a:p>
            <a:endParaRPr lang="hr-HR"/>
          </a:p>
        </p:txBody>
      </p:sp>
      <p:sp>
        <p:nvSpPr>
          <p:cNvPr id="4" name="Slide Number Placeholder 3"/>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CD970D-BDBF-4671-A4AD-3F986D25B24F}" type="slidenum">
              <a:rPr kumimoji="0" lang="hr-HR" sz="1200" b="0" i="0" u="none" strike="noStrike" kern="1200" cap="none" spc="0" normalizeH="0" baseline="0" noProof="0" smtClean="0">
                <a:ln>
                  <a:noFill/>
                </a:ln>
                <a:solidFill>
                  <a:prstClr val="black">
                    <a:lumMod val="65000"/>
                    <a:lumOff val="35000"/>
                  </a:prstClr>
                </a:solidFill>
                <a:effectLst/>
                <a:uLnTx/>
                <a:uFillTx/>
                <a:latin typeface="Century Gothic" pitchFamily="34" charset="0"/>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a:t>
            </a:fld>
            <a:endParaRPr kumimoji="0" lang="hr-HR" sz="1200" b="0" i="0" u="none" strike="noStrike" kern="1200" cap="none" spc="0" normalizeH="0" baseline="0" noProof="0">
              <a:ln>
                <a:noFill/>
              </a:ln>
              <a:solidFill>
                <a:prstClr val="black">
                  <a:lumMod val="65000"/>
                  <a:lumOff val="35000"/>
                </a:prstClr>
              </a:solidFill>
              <a:effectLst/>
              <a:uLnTx/>
              <a:uFillTx/>
              <a:latin typeface="Century Gothic" pitchFamily="34" charset="0"/>
              <a:ea typeface="+mn-ea"/>
              <a:cs typeface="+mn-cs"/>
            </a:endParaRPr>
          </a:p>
        </p:txBody>
      </p:sp>
    </p:spTree>
    <p:extLst>
      <p:ext uri="{BB962C8B-B14F-4D97-AF65-F5344CB8AC3E}">
        <p14:creationId xmlns:p14="http://schemas.microsoft.com/office/powerpoint/2010/main" val="8998321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a:extLst>
              <a:ext uri="{FF2B5EF4-FFF2-40B4-BE49-F238E27FC236}">
                <a16:creationId xmlns:a16="http://schemas.microsoft.com/office/drawing/2014/main" id="{7FF3BA12-844B-4A0F-A24F-81F921E909DE}"/>
              </a:ext>
            </a:extLst>
          </p:cNvPr>
          <p:cNvSpPr>
            <a:spLocks noGrp="1"/>
          </p:cNvSpPr>
          <p:nvPr>
            <p:ph type="title"/>
          </p:nvPr>
        </p:nvSpPr>
        <p:spPr>
          <a:xfrm>
            <a:off x="326880" y="273961"/>
            <a:ext cx="9069655" cy="634759"/>
          </a:xfrm>
        </p:spPr>
        <p:txBody>
          <a:bodyPr vert="horz" lIns="91440" tIns="35202" rIns="91440" bIns="45720" rtlCol="0" anchor="b">
            <a:noAutofit/>
          </a:bodyPr>
          <a:lstStyle/>
          <a:p>
            <a:pPr>
              <a:tabLst>
                <a:tab pos="656650" algn="l"/>
                <a:tab pos="1313299" algn="l"/>
                <a:tab pos="1969949" algn="l"/>
                <a:tab pos="2626599" algn="l"/>
                <a:tab pos="3283248" algn="l"/>
                <a:tab pos="3939898" algn="l"/>
                <a:tab pos="4596548" algn="l"/>
                <a:tab pos="5253198" algn="l"/>
                <a:tab pos="5909847" algn="l"/>
                <a:tab pos="6566497" algn="l"/>
                <a:tab pos="7223147" algn="l"/>
              </a:tabLst>
            </a:pPr>
            <a:r>
              <a:rPr lang="hr-HR" altLang="sr-Latn-RS" sz="4800" dirty="0"/>
              <a:t>Institut za društvena istraživanja</a:t>
            </a:r>
          </a:p>
        </p:txBody>
      </p:sp>
      <p:sp>
        <p:nvSpPr>
          <p:cNvPr id="10242" name="Rectangle 2">
            <a:extLst>
              <a:ext uri="{FF2B5EF4-FFF2-40B4-BE49-F238E27FC236}">
                <a16:creationId xmlns:a16="http://schemas.microsoft.com/office/drawing/2014/main" id="{A0A31198-85D9-4758-9B09-19351D32BE0D}"/>
              </a:ext>
            </a:extLst>
          </p:cNvPr>
          <p:cNvSpPr>
            <a:spLocks noGrp="1" noChangeArrowheads="1"/>
          </p:cNvSpPr>
          <p:nvPr>
            <p:ph type="body" idx="1"/>
          </p:nvPr>
        </p:nvSpPr>
        <p:spPr>
          <a:xfrm>
            <a:off x="326881" y="1142281"/>
            <a:ext cx="7771680" cy="5617440"/>
          </a:xfrm>
        </p:spPr>
        <p:txBody>
          <a:bodyPr vert="horz" lIns="91440" tIns="18287" rIns="91440" bIns="45720" rtlCol="0">
            <a:normAutofit lnSpcReduction="10000"/>
          </a:bodyPr>
          <a:lstStyle/>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Frankfurt, 1923. - Max Horkheimer</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1930.  utjecaj psihoanalize i Ericha Fromma</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1933. Hitler ga zatvara, a znanstvenici odlaze u Ženevu, Pariz, London i SAD</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1934. okuplja se na sveučilištu Columbia, uz pomoć Paula Lazarsfelda</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1938. Adorno bježi iz Njemačke i pokušava s Lazarsfeldom napraviti istraživanje vezano uz glazbu na radiju, ali to propada</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1950. Autoritarna ličnost, vraćaju se u Njemačku</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1960'  Herbert Marcuse – Jednodimenzionalni čovjek</a:t>
            </a:r>
          </a:p>
          <a:p>
            <a:pPr marL="806412" indent="-499688">
              <a:lnSpc>
                <a:spcPct val="95000"/>
              </a:lnSpc>
              <a:buClr>
                <a:srgbClr val="800000"/>
              </a:buClr>
              <a:buSzPct val="45000"/>
              <a:buFont typeface="Wingdings" panose="05000000000000000000" pitchFamily="2" charset="2"/>
              <a:buChar char=""/>
              <a:tabLst>
                <a:tab pos="656650" algn="l"/>
                <a:tab pos="1313299" algn="l"/>
                <a:tab pos="1969949" algn="l"/>
                <a:tab pos="2626599" algn="l"/>
                <a:tab pos="3283248" algn="l"/>
                <a:tab pos="3939898" algn="l"/>
                <a:tab pos="4596548" algn="l"/>
                <a:tab pos="5253198" algn="l"/>
                <a:tab pos="5909847" algn="l"/>
                <a:tab pos="6566497" algn="l"/>
                <a:tab pos="7223147" algn="l"/>
              </a:tabLst>
              <a:defRPr/>
            </a:pPr>
            <a:r>
              <a:rPr lang="hr-HR" altLang="sr-Latn-RS" sz="2540" dirty="0"/>
              <a:t>Danas -Jürgen Habermas – vodeći sljedbenik kritičke škole</a:t>
            </a:r>
            <a:endParaRPr lang="hr-HR" altLang="sr-Latn-RS" dirty="0"/>
          </a:p>
        </p:txBody>
      </p:sp>
    </p:spTree>
  </p:cSld>
  <p:clrMapOvr>
    <a:masterClrMapping/>
  </p:clrMapOvr>
  <p:transition spd="med"/>
  <p:timing>
    <p:tnLst>
      <p:par>
        <p:cTn id="1" dur="indefinite" restart="never" nodeType="tmRoot">
          <p:childTnLst>
            <p:seq concurrent="1" nextAc="seek">
              <p:cTn id="2" dur="0" nodeType="mainSeq"/>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628801"/>
            <a:ext cx="9036496" cy="4824536"/>
          </a:xfrm>
          <a:prstGeom prst="rect">
            <a:avLst/>
          </a:prstGeom>
        </p:spPr>
      </p:pic>
      <p:sp>
        <p:nvSpPr>
          <p:cNvPr id="2" name="Title 1"/>
          <p:cNvSpPr>
            <a:spLocks noGrp="1"/>
          </p:cNvSpPr>
          <p:nvPr>
            <p:ph type="title"/>
          </p:nvPr>
        </p:nvSpPr>
        <p:spPr/>
        <p:txBody>
          <a:bodyPr/>
          <a:lstStyle/>
          <a:p>
            <a:r>
              <a:rPr lang="hr-HR" dirty="0"/>
              <a:t>Djelovanje „Frankfurtske škole” kroz godine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33486259"/>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Slide Number Placeholder 3"/>
          <p:cNvSpPr>
            <a:spLocks noGrp="1"/>
          </p:cNvSpPr>
          <p:nvPr>
            <p:ph type="sldNum" sz="quarter" idx="12"/>
          </p:nvPr>
        </p:nvSpPr>
        <p:spPr/>
        <p:txBody>
          <a:bodyPr/>
          <a:lstStyle/>
          <a:p>
            <a:fld id="{8BCD970D-BDBF-4671-A4AD-3F986D25B24F}" type="slidenum">
              <a:rPr lang="hr-HR" smtClean="0"/>
              <a:pPr/>
              <a:t>7</a:t>
            </a:fld>
            <a:endParaRPr lang="hr-HR"/>
          </a:p>
        </p:txBody>
      </p:sp>
    </p:spTree>
    <p:extLst>
      <p:ext uri="{BB962C8B-B14F-4D97-AF65-F5344CB8AC3E}">
        <p14:creationId xmlns:p14="http://schemas.microsoft.com/office/powerpoint/2010/main" val="832602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a:extLst>
              <a:ext uri="{FF2B5EF4-FFF2-40B4-BE49-F238E27FC236}">
                <a16:creationId xmlns:a16="http://schemas.microsoft.com/office/drawing/2014/main" id="{E645429E-3410-451A-8A11-1BDC9887DABF}"/>
              </a:ext>
            </a:extLst>
          </p:cNvPr>
          <p:cNvSpPr>
            <a:spLocks noGrp="1" noChangeArrowheads="1"/>
          </p:cNvSpPr>
          <p:nvPr>
            <p:ph type="title" idx="4294967295"/>
          </p:nvPr>
        </p:nvSpPr>
        <p:spPr>
          <a:xfrm>
            <a:off x="685800" y="609600"/>
            <a:ext cx="7772400" cy="1143000"/>
          </a:xfrm>
          <a:ln/>
        </p:spPr>
        <p:txBody>
          <a:bodyPr/>
          <a:lstStyle/>
          <a:p>
            <a:pPr>
              <a:buClrTx/>
              <a:buFontTx/>
              <a:buNone/>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r>
              <a:rPr lang="hr-HR" altLang="sr-Latn-RS" sz="4000" dirty="0"/>
              <a:t>FRANKFRUTSKA ŠKOLA </a:t>
            </a:r>
          </a:p>
        </p:txBody>
      </p:sp>
      <p:sp>
        <p:nvSpPr>
          <p:cNvPr id="6146" name="Rectangle 2">
            <a:extLst>
              <a:ext uri="{FF2B5EF4-FFF2-40B4-BE49-F238E27FC236}">
                <a16:creationId xmlns:a16="http://schemas.microsoft.com/office/drawing/2014/main" id="{66291AD0-41B0-4DA7-9CE6-8BE19FFFFB56}"/>
              </a:ext>
            </a:extLst>
          </p:cNvPr>
          <p:cNvSpPr>
            <a:spLocks noGrp="1" noChangeArrowheads="1"/>
          </p:cNvSpPr>
          <p:nvPr>
            <p:ph type="body" idx="4294967295"/>
          </p:nvPr>
        </p:nvSpPr>
        <p:spPr>
          <a:xfrm>
            <a:off x="-36512" y="1752600"/>
            <a:ext cx="9289032" cy="5105400"/>
          </a:xfrm>
          <a:ln/>
        </p:spPr>
        <p:txBody>
          <a:bodyPr>
            <a:normAutofit fontScale="70000" lnSpcReduction="20000"/>
          </a:bodyPr>
          <a:lstStyle/>
          <a:p>
            <a:pPr marL="339725" indent="-339725">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hr-HR" altLang="sr-Latn-RS" sz="3100" dirty="0">
              <a:cs typeface="Times New Roman" panose="02020603050405020304" pitchFamily="18" charset="0"/>
            </a:endParaRPr>
          </a:p>
          <a:p>
            <a:pPr marL="339725" indent="-339725">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altLang="sr-Latn-RS" sz="3100" dirty="0" err="1">
                <a:cs typeface="Times New Roman" panose="02020603050405020304" pitchFamily="18" charset="0"/>
              </a:rPr>
              <a:t>Škola</a:t>
            </a:r>
            <a:r>
              <a:rPr lang="en-GB" altLang="sr-Latn-RS" sz="3100" dirty="0">
                <a:cs typeface="Times New Roman" panose="02020603050405020304" pitchFamily="18" charset="0"/>
              </a:rPr>
              <a:t> je </a:t>
            </a:r>
            <a:r>
              <a:rPr lang="en-GB" altLang="sr-Latn-RS" sz="3100" dirty="0" err="1">
                <a:cs typeface="Times New Roman" panose="02020603050405020304" pitchFamily="18" charset="0"/>
              </a:rPr>
              <a:t>emigrirala</a:t>
            </a:r>
            <a:r>
              <a:rPr lang="en-GB" altLang="sr-Latn-RS" sz="3100" dirty="0">
                <a:cs typeface="Times New Roman" panose="02020603050405020304" pitchFamily="18" charset="0"/>
              </a:rPr>
              <a:t> u SAD </a:t>
            </a:r>
            <a:r>
              <a:rPr lang="en-GB" altLang="sr-Latn-RS" sz="3100" dirty="0" err="1">
                <a:cs typeface="Times New Roman" panose="02020603050405020304" pitchFamily="18" charset="0"/>
              </a:rPr>
              <a:t>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nastavila</a:t>
            </a:r>
            <a:r>
              <a:rPr lang="en-GB" altLang="sr-Latn-RS" sz="3100" dirty="0">
                <a:cs typeface="Times New Roman" panose="02020603050405020304" pitchFamily="18" charset="0"/>
              </a:rPr>
              <a:t> s </a:t>
            </a:r>
            <a:r>
              <a:rPr lang="en-GB" altLang="sr-Latn-RS" sz="3100" dirty="0" err="1">
                <a:cs typeface="Times New Roman" panose="02020603050405020304" pitchFamily="18" charset="0"/>
              </a:rPr>
              <a:t>radom</a:t>
            </a:r>
            <a:r>
              <a:rPr lang="en-GB" altLang="sr-Latn-RS" sz="3100" dirty="0">
                <a:cs typeface="Times New Roman" panose="02020603050405020304" pitchFamily="18" charset="0"/>
              </a:rPr>
              <a:t> na Columbia University, 1949. </a:t>
            </a:r>
            <a:r>
              <a:rPr lang="en-GB" altLang="sr-Latn-RS" sz="3100" dirty="0" err="1">
                <a:cs typeface="Times New Roman" panose="02020603050405020304" pitchFamily="18" charset="0"/>
              </a:rPr>
              <a:t>vratila</a:t>
            </a:r>
            <a:r>
              <a:rPr lang="en-GB" altLang="sr-Latn-RS" sz="3100" dirty="0">
                <a:cs typeface="Times New Roman" panose="02020603050405020304" pitchFamily="18" charset="0"/>
              </a:rPr>
              <a:t> </a:t>
            </a:r>
            <a:r>
              <a:rPr lang="hr-HR" altLang="sr-Latn-RS" sz="3100" dirty="0"/>
              <a:t>se </a:t>
            </a:r>
            <a:r>
              <a:rPr lang="en-GB" altLang="sr-Latn-RS" sz="3100" dirty="0">
                <a:cs typeface="Times New Roman" panose="02020603050405020304" pitchFamily="18" charset="0"/>
              </a:rPr>
              <a:t>u </a:t>
            </a:r>
            <a:r>
              <a:rPr lang="en-GB" altLang="sr-Latn-RS" sz="3100" dirty="0" err="1">
                <a:cs typeface="Times New Roman" panose="02020603050405020304" pitchFamily="18" charset="0"/>
              </a:rPr>
              <a:t>Zapadnu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Njemačku</a:t>
            </a:r>
            <a:r>
              <a:rPr lang="hr-HR" altLang="sr-Latn-RS" sz="3100" dirty="0"/>
              <a:t> </a:t>
            </a:r>
          </a:p>
          <a:p>
            <a:pPr marL="339725" indent="-339725">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altLang="sr-Latn-RS" sz="3100" dirty="0" err="1">
                <a:cs typeface="Times New Roman" panose="02020603050405020304" pitchFamily="18" charset="0"/>
              </a:rPr>
              <a:t>članovi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Škole</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nastavili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su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uglavnom</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pisati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na</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njemačkome</a:t>
            </a:r>
            <a:r>
              <a:rPr lang="hr-HR" altLang="sr-Latn-RS" sz="3100" dirty="0"/>
              <a:t> te su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njihova</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djela</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postala</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dostupna</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tek</a:t>
            </a:r>
            <a:r>
              <a:rPr lang="en-GB" altLang="sr-Latn-RS" sz="3100" dirty="0">
                <a:cs typeface="Times New Roman" panose="02020603050405020304" pitchFamily="18" charset="0"/>
              </a:rPr>
              <a:t> 70-ih </a:t>
            </a:r>
            <a:endParaRPr lang="hr-HR" altLang="sr-Latn-RS" sz="3100" dirty="0">
              <a:cs typeface="Times New Roman" panose="02020603050405020304" pitchFamily="18" charset="0"/>
            </a:endParaRP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3100" dirty="0"/>
              <a:t>p</a:t>
            </a:r>
            <a:r>
              <a:rPr lang="en-GB" altLang="sr-Latn-RS" sz="3100" dirty="0" err="1">
                <a:cs typeface="Times New Roman" panose="02020603050405020304" pitchFamily="18" charset="0"/>
              </a:rPr>
              <a:t>roučavali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su</a:t>
            </a:r>
            <a:r>
              <a:rPr lang="en-GB" altLang="sr-Latn-RS" sz="3100" dirty="0">
                <a:cs typeface="Times New Roman" panose="02020603050405020304" pitchFamily="18" charset="0"/>
              </a:rPr>
              <a:t> ono </a:t>
            </a:r>
            <a:r>
              <a:rPr lang="en-GB" altLang="sr-Latn-RS" sz="3100" dirty="0" err="1">
                <a:cs typeface="Times New Roman" panose="02020603050405020304" pitchFamily="18" charset="0"/>
              </a:rPr>
              <a:t>što</a:t>
            </a:r>
            <a:r>
              <a:rPr lang="en-GB" altLang="sr-Latn-RS" sz="3100" dirty="0">
                <a:cs typeface="Times New Roman" panose="02020603050405020304" pitchFamily="18" charset="0"/>
              </a:rPr>
              <a:t> je Marx </a:t>
            </a:r>
            <a:r>
              <a:rPr lang="en-GB" altLang="sr-Latn-RS" sz="3100" dirty="0" err="1">
                <a:cs typeface="Times New Roman" panose="02020603050405020304" pitchFamily="18" charset="0"/>
              </a:rPr>
              <a:t>nazivao</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ideološkom</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nagradnjom</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kulturalnog</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života</a:t>
            </a:r>
            <a:r>
              <a:rPr lang="en-GB" altLang="sr-Latn-RS" sz="3100" dirty="0">
                <a:cs typeface="Times New Roman" panose="02020603050405020304" pitchFamily="18" charset="0"/>
              </a:rPr>
              <a:t>, koji se </a:t>
            </a:r>
            <a:r>
              <a:rPr lang="en-GB" altLang="sr-Latn-RS" sz="3100" dirty="0" err="1">
                <a:cs typeface="Times New Roman" panose="02020603050405020304" pitchFamily="18" charset="0"/>
              </a:rPr>
              <a:t>temeljio</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na</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ekonomskoj</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osnovi</a:t>
            </a:r>
            <a:r>
              <a:rPr lang="en-GB" altLang="sr-Latn-RS" sz="3100" dirty="0">
                <a:cs typeface="Times New Roman" panose="02020603050405020304" pitchFamily="18" charset="0"/>
              </a:rPr>
              <a:t>” u </a:t>
            </a:r>
            <a:r>
              <a:rPr lang="en-GB" altLang="sr-Latn-RS" sz="3100" dirty="0" err="1">
                <a:cs typeface="Times New Roman" panose="02020603050405020304" pitchFamily="18" charset="0"/>
              </a:rPr>
              <a:t>sklopu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koje</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su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način</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odnos</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proizvodnje</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određivali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sve</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ostalo</a:t>
            </a:r>
            <a:r>
              <a:rPr lang="hr-HR" altLang="sr-Latn-RS" sz="3100" dirty="0"/>
              <a:t> </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en-GB" altLang="sr-Latn-RS" sz="3100" dirty="0" err="1">
                <a:cs typeface="Times New Roman" panose="02020603050405020304" pitchFamily="18" charset="0"/>
              </a:rPr>
              <a:t>oni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su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uporno</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zastupali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materijalni</a:t>
            </a:r>
            <a:r>
              <a:rPr lang="en-GB" altLang="sr-Latn-RS" sz="3100" dirty="0">
                <a:cs typeface="Times New Roman" panose="02020603050405020304" pitchFamily="18" charset="0"/>
              </a:rPr>
              <a:t>, a ne </a:t>
            </a:r>
            <a:r>
              <a:rPr lang="en-GB" altLang="sr-Latn-RS" sz="3100" dirty="0" err="1">
                <a:cs typeface="Times New Roman" panose="02020603050405020304" pitchFamily="18" charset="0"/>
              </a:rPr>
              <a:t>duhovni</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sadržaj</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predmeta</a:t>
            </a:r>
            <a:r>
              <a:rPr lang="en-GB" altLang="sr-Latn-RS" sz="3100" dirty="0">
                <a:cs typeface="Times New Roman" panose="02020603050405020304" pitchFamily="18" charset="0"/>
              </a:rPr>
              <a:t> koji </a:t>
            </a:r>
            <a:r>
              <a:rPr lang="en-GB" altLang="sr-Latn-RS" sz="3100" dirty="0" err="1">
                <a:cs typeface="Times New Roman" panose="02020603050405020304" pitchFamily="18" charset="0"/>
              </a:rPr>
              <a:t>su</a:t>
            </a:r>
            <a:r>
              <a:rPr lang="en-GB" altLang="sr-Latn-RS" sz="3100" dirty="0">
                <a:cs typeface="Times New Roman" panose="02020603050405020304" pitchFamily="18" charset="0"/>
              </a:rPr>
              <a:t> </a:t>
            </a:r>
            <a:r>
              <a:rPr lang="en-GB" altLang="sr-Latn-RS" sz="3100" dirty="0" err="1">
                <a:cs typeface="Times New Roman" panose="02020603050405020304" pitchFamily="18" charset="0"/>
              </a:rPr>
              <a:t>proučaval</a:t>
            </a:r>
            <a:r>
              <a:rPr lang="hr-HR" altLang="sr-Latn-RS" sz="3100" dirty="0"/>
              <a:t>i </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hr-HR" altLang="sr-Latn-RS" sz="3100" dirty="0"/>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3100" dirty="0"/>
              <a:t>Njihova kritika bila je usmjerena na:</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3100" dirty="0"/>
              <a:t>film</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3100" dirty="0"/>
              <a:t>muziku</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3100" dirty="0"/>
              <a:t>radio</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r>
              <a:rPr lang="hr-HR" altLang="sr-Latn-RS" sz="3100" dirty="0"/>
              <a:t>novine</a:t>
            </a:r>
          </a:p>
          <a:p>
            <a:pPr marL="339725" indent="-339725">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hr-HR" altLang="sr-Latn-RS" sz="3100" dirty="0"/>
          </a:p>
          <a:p>
            <a:pPr marL="339725" indent="-339725">
              <a:spcBef>
                <a:spcPts val="700"/>
              </a:spcBef>
              <a:buClr>
                <a:srgbClr val="3366FF"/>
              </a:buClr>
              <a:buSzPct val="80000"/>
              <a:buFont typeface="Wingdings" panose="05000000000000000000" pitchFamily="2" charset="2"/>
              <a:buChar char=""/>
              <a:tabLst>
                <a:tab pos="339725" algn="l"/>
                <a:tab pos="444500" algn="l"/>
                <a:tab pos="893763" algn="l"/>
                <a:tab pos="1343025" algn="l"/>
                <a:tab pos="1792288" algn="l"/>
                <a:tab pos="2241550" algn="l"/>
                <a:tab pos="2690813" algn="l"/>
                <a:tab pos="3140075" algn="l"/>
                <a:tab pos="3589338" algn="l"/>
                <a:tab pos="4038600" algn="l"/>
                <a:tab pos="4487863" algn="l"/>
                <a:tab pos="4937125" algn="l"/>
                <a:tab pos="5386388" algn="l"/>
                <a:tab pos="5835650" algn="l"/>
                <a:tab pos="6284913" algn="l"/>
                <a:tab pos="6734175" algn="l"/>
                <a:tab pos="7183438" algn="l"/>
                <a:tab pos="7632700" algn="l"/>
                <a:tab pos="8081963" algn="l"/>
                <a:tab pos="8531225" algn="l"/>
                <a:tab pos="8980488" algn="l"/>
              </a:tabLst>
            </a:pPr>
            <a:endParaRPr lang="en-GB" altLang="sr-Latn-RS" sz="2800" dirty="0">
              <a:cs typeface="Times New Roman" panose="02020603050405020304" pitchFamily="18" charset="0"/>
            </a:endParaRPr>
          </a:p>
        </p:txBody>
      </p:sp>
    </p:spTree>
  </p:cSld>
  <p:clrMapOvr>
    <a:masterClrMapping/>
  </p:clrMapOvr>
  <p:transition spd="med"/>
  <p:timing>
    <p:tnLst>
      <p:par>
        <p:cTn id="1" dur="indefinite" restart="never" nodeType="tmRoot">
          <p:childTnLst>
            <p:seq concurrent="1" nextAc="seek">
              <p:cTn id="2" dur="indefinite" nodeType="mainSeq"/>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hr-HR" dirty="0"/>
              <a:t>Osnovne pretpostavke kritičke teorije:</a:t>
            </a:r>
          </a:p>
        </p:txBody>
      </p:sp>
      <p:sp>
        <p:nvSpPr>
          <p:cNvPr id="3" name="Content Placeholder 2"/>
          <p:cNvSpPr>
            <a:spLocks noGrp="1"/>
          </p:cNvSpPr>
          <p:nvPr>
            <p:ph idx="1"/>
          </p:nvPr>
        </p:nvSpPr>
        <p:spPr/>
        <p:txBody>
          <a:bodyPr>
            <a:normAutofit lnSpcReduction="10000"/>
          </a:bodyPr>
          <a:lstStyle/>
          <a:p>
            <a:endParaRPr lang="hr-HR" dirty="0"/>
          </a:p>
          <a:p>
            <a:r>
              <a:rPr lang="hr-HR" dirty="0"/>
              <a:t>za razliku od „tradicionalne” teorije ima praktičnu, normativnu ulogu u društvu</a:t>
            </a:r>
          </a:p>
          <a:p>
            <a:endParaRPr lang="hr-HR" dirty="0"/>
          </a:p>
          <a:p>
            <a:r>
              <a:rPr lang="hr-HR" dirty="0"/>
              <a:t>razvija se kao dijalog s ostalim sustavima i tradicijama. Ima istraživačko i nesvršeno svojstvo</a:t>
            </a:r>
          </a:p>
          <a:p>
            <a:endParaRPr lang="hr-HR" dirty="0"/>
          </a:p>
          <a:p>
            <a:r>
              <a:rPr lang="hr-HR" u="sng" dirty="0"/>
              <a:t>cilj:</a:t>
            </a:r>
            <a:r>
              <a:rPr lang="hr-HR" dirty="0"/>
              <a:t> razotkrivanje i objašnjavanje lažnih racionalizacija društvenih nepravdi</a:t>
            </a:r>
          </a:p>
          <a:p>
            <a:endParaRPr lang="hr-HR" dirty="0"/>
          </a:p>
          <a:p>
            <a:r>
              <a:rPr lang="hr-HR" u="sng" dirty="0"/>
              <a:t>uloga:</a:t>
            </a:r>
            <a:r>
              <a:rPr lang="hr-HR" dirty="0"/>
              <a:t> predlaganje promjena</a:t>
            </a:r>
          </a:p>
          <a:p>
            <a:endParaRPr lang="hr-HR" dirty="0"/>
          </a:p>
          <a:p>
            <a:endParaRPr lang="hr-HR" dirty="0"/>
          </a:p>
          <a:p>
            <a:endParaRPr lang="hr-HR" dirty="0"/>
          </a:p>
          <a:p>
            <a:endParaRPr lang="hr-HR" dirty="0"/>
          </a:p>
        </p:txBody>
      </p:sp>
      <p:sp>
        <p:nvSpPr>
          <p:cNvPr id="4" name="Slide Number Placeholder 3"/>
          <p:cNvSpPr>
            <a:spLocks noGrp="1"/>
          </p:cNvSpPr>
          <p:nvPr>
            <p:ph type="sldNum" sz="quarter" idx="12"/>
          </p:nvPr>
        </p:nvSpPr>
        <p:spPr/>
        <p:txBody>
          <a:bodyPr/>
          <a:lstStyle/>
          <a:p>
            <a:fld id="{8BCD970D-BDBF-4671-A4AD-3F986D25B24F}" type="slidenum">
              <a:rPr lang="hr-HR" smtClean="0"/>
              <a:pPr/>
              <a:t>9</a:t>
            </a:fld>
            <a:endParaRPr lang="hr-HR"/>
          </a:p>
        </p:txBody>
      </p:sp>
      <p:sp>
        <p:nvSpPr>
          <p:cNvPr id="6" name="TextBox 5"/>
          <p:cNvSpPr txBox="1"/>
          <p:nvPr/>
        </p:nvSpPr>
        <p:spPr>
          <a:xfrm>
            <a:off x="6828968" y="1346400"/>
            <a:ext cx="1296144"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Adorno</a:t>
            </a:r>
          </a:p>
        </p:txBody>
      </p:sp>
      <p:sp>
        <p:nvSpPr>
          <p:cNvPr id="7" name="TextBox 6"/>
          <p:cNvSpPr txBox="1"/>
          <p:nvPr/>
        </p:nvSpPr>
        <p:spPr>
          <a:xfrm>
            <a:off x="7092280" y="2564904"/>
            <a:ext cx="1296144"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Marcuse</a:t>
            </a:r>
          </a:p>
        </p:txBody>
      </p:sp>
      <p:sp>
        <p:nvSpPr>
          <p:cNvPr id="8" name="TextBox 7"/>
          <p:cNvSpPr txBox="1"/>
          <p:nvPr/>
        </p:nvSpPr>
        <p:spPr>
          <a:xfrm>
            <a:off x="6716724" y="5801280"/>
            <a:ext cx="1584176"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Habermas</a:t>
            </a:r>
          </a:p>
        </p:txBody>
      </p:sp>
      <p:sp>
        <p:nvSpPr>
          <p:cNvPr id="9" name="TextBox 8"/>
          <p:cNvSpPr txBox="1"/>
          <p:nvPr/>
        </p:nvSpPr>
        <p:spPr>
          <a:xfrm>
            <a:off x="2339752" y="5985946"/>
            <a:ext cx="1584176"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Negt</a:t>
            </a:r>
          </a:p>
        </p:txBody>
      </p:sp>
      <p:sp>
        <p:nvSpPr>
          <p:cNvPr id="11" name="TextBox 10"/>
          <p:cNvSpPr txBox="1"/>
          <p:nvPr/>
        </p:nvSpPr>
        <p:spPr>
          <a:xfrm>
            <a:off x="7092280" y="3861048"/>
            <a:ext cx="1584176"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Negt</a:t>
            </a:r>
          </a:p>
        </p:txBody>
      </p:sp>
      <p:sp>
        <p:nvSpPr>
          <p:cNvPr id="12" name="TextBox 11"/>
          <p:cNvSpPr txBox="1"/>
          <p:nvPr/>
        </p:nvSpPr>
        <p:spPr>
          <a:xfrm>
            <a:off x="7740352" y="4941168"/>
            <a:ext cx="1224136"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Neumann</a:t>
            </a:r>
          </a:p>
        </p:txBody>
      </p:sp>
      <p:sp>
        <p:nvSpPr>
          <p:cNvPr id="13" name="TextBox 12"/>
          <p:cNvSpPr txBox="1"/>
          <p:nvPr/>
        </p:nvSpPr>
        <p:spPr>
          <a:xfrm>
            <a:off x="7189008" y="680810"/>
            <a:ext cx="1872208"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Oppenheimer</a:t>
            </a:r>
          </a:p>
        </p:txBody>
      </p:sp>
      <p:sp>
        <p:nvSpPr>
          <p:cNvPr id="14" name="TextBox 13"/>
          <p:cNvSpPr txBox="1"/>
          <p:nvPr/>
        </p:nvSpPr>
        <p:spPr>
          <a:xfrm>
            <a:off x="5364088" y="5125834"/>
            <a:ext cx="1512168"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Benjamin</a:t>
            </a:r>
          </a:p>
        </p:txBody>
      </p:sp>
      <p:sp>
        <p:nvSpPr>
          <p:cNvPr id="15" name="TextBox 14"/>
          <p:cNvSpPr txBox="1"/>
          <p:nvPr/>
        </p:nvSpPr>
        <p:spPr>
          <a:xfrm>
            <a:off x="5220072" y="2564904"/>
            <a:ext cx="1296144"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Pollock</a:t>
            </a:r>
          </a:p>
        </p:txBody>
      </p:sp>
      <p:sp>
        <p:nvSpPr>
          <p:cNvPr id="16" name="TextBox 15"/>
          <p:cNvSpPr txBox="1"/>
          <p:nvPr/>
        </p:nvSpPr>
        <p:spPr>
          <a:xfrm>
            <a:off x="6876256" y="4365104"/>
            <a:ext cx="2036581" cy="369332"/>
          </a:xfrm>
          <a:prstGeom prst="rect">
            <a:avLst/>
          </a:prstGeom>
          <a:noFill/>
          <a:ln w="34925">
            <a:solidFill>
              <a:srgbClr val="FFFFFF"/>
            </a:solidFill>
          </a:ln>
          <a:effectLst>
            <a:outerShdw blurRad="317500" dir="2700000" algn="ctr">
              <a:srgbClr val="000000">
                <a:alpha val="43000"/>
              </a:srgbClr>
            </a:outerShdw>
          </a:effectLst>
          <a:scene3d>
            <a:camera prst="perspectiveFront" fov="2700000">
              <a:rot lat="19086000" lon="19067999" rev="3108000"/>
            </a:camera>
            <a:lightRig rig="threePt" dir="t">
              <a:rot lat="0" lon="0" rev="0"/>
            </a:lightRig>
          </a:scene3d>
          <a:sp3d extrusionH="38100" prstMaterial="clear">
            <a:bevelT w="260350" h="50800" prst="softRound"/>
            <a:bevelB prst="softRound"/>
          </a:sp3d>
        </p:spPr>
        <p:txBody>
          <a:bodyPr wrap="square" rtlCol="0">
            <a:spAutoFit/>
          </a:bodyPr>
          <a:lstStyle/>
          <a:p>
            <a:r>
              <a:rPr lang="hr-HR" dirty="0"/>
              <a:t>Schmidt</a:t>
            </a:r>
          </a:p>
        </p:txBody>
      </p:sp>
    </p:spTree>
    <p:extLst>
      <p:ext uri="{BB962C8B-B14F-4D97-AF65-F5344CB8AC3E}">
        <p14:creationId xmlns:p14="http://schemas.microsoft.com/office/powerpoint/2010/main" val="30072890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xecutive">
  <a:themeElements>
    <a:clrScheme name="Executive">
      <a:dk1>
        <a:sysClr val="windowText" lastClr="000000"/>
      </a:dk1>
      <a:lt1>
        <a:sysClr val="window" lastClr="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Executi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alatino Linotype"/>
        <a:ea typeface=""/>
        <a:cs typeface=""/>
        <a:font script="Jpan" typeface="HGS明朝E"/>
        <a:font script="Hang" typeface="맑은 고딕"/>
        <a:font script="Hans" typeface="宋体"/>
        <a:font script="Hant" typeface="新細明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xecutiv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8575" cap="flat" cmpd="sng" algn="ctr">
          <a:solidFill>
            <a:schemeClr val="phClr"/>
          </a:solidFill>
          <a:prstDash val="solid"/>
        </a:ln>
        <a:ln w="508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50000">
              <a:schemeClr val="phClr">
                <a:tint val="80000"/>
                <a:satMod val="250000"/>
              </a:schemeClr>
            </a:gs>
            <a:gs pos="76000">
              <a:schemeClr val="phClr">
                <a:tint val="90000"/>
                <a:shade val="90000"/>
                <a:satMod val="200000"/>
              </a:schemeClr>
            </a:gs>
            <a:gs pos="92000">
              <a:schemeClr val="phClr">
                <a:tint val="90000"/>
                <a:shade val="70000"/>
                <a:satMod val="250000"/>
              </a:schemeClr>
            </a:gs>
          </a:gsLst>
          <a:path path="circle">
            <a:fillToRect l="50000" t="50000" r="50000" b="50000"/>
          </a:path>
        </a:gradFill>
        <a:blipFill>
          <a:blip xmlns:r="http://schemas.openxmlformats.org/officeDocument/2006/relationships" r:embed="rId1">
            <a:duotone>
              <a:schemeClr val="phClr">
                <a:tint val="95000"/>
              </a:schemeClr>
              <a:schemeClr val="phClr">
                <a:shade val="9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Axis">
  <a:themeElements>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fontScheme name="Axi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Axis 1">
        <a:dk1>
          <a:srgbClr val="080808"/>
        </a:dk1>
        <a:lt1>
          <a:srgbClr val="F8F8F8"/>
        </a:lt1>
        <a:dk2>
          <a:srgbClr val="330000"/>
        </a:dk2>
        <a:lt2>
          <a:srgbClr val="FFFFFF"/>
        </a:lt2>
        <a:accent1>
          <a:srgbClr val="FF9900"/>
        </a:accent1>
        <a:accent2>
          <a:srgbClr val="CC3300"/>
        </a:accent2>
        <a:accent3>
          <a:srgbClr val="ADAAAA"/>
        </a:accent3>
        <a:accent4>
          <a:srgbClr val="D4D4D4"/>
        </a:accent4>
        <a:accent5>
          <a:srgbClr val="FFCAAA"/>
        </a:accent5>
        <a:accent6>
          <a:srgbClr val="B92D00"/>
        </a:accent6>
        <a:hlink>
          <a:srgbClr val="CC6600"/>
        </a:hlink>
        <a:folHlink>
          <a:srgbClr val="B2B282"/>
        </a:folHlink>
      </a:clrScheme>
      <a:clrMap bg1="dk2" tx1="lt1" bg2="dk1" tx2="lt2" accent1="accent1" accent2="accent2" accent3="accent3" accent4="accent4" accent5="accent5" accent6="accent6" hlink="hlink" folHlink="folHlink"/>
    </a:extraClrScheme>
    <a:extraClrScheme>
      <a:clrScheme name="Axis 2">
        <a:dk1>
          <a:srgbClr val="333333"/>
        </a:dk1>
        <a:lt1>
          <a:srgbClr val="F8F8F8"/>
        </a:lt1>
        <a:dk2>
          <a:srgbClr val="800000"/>
        </a:dk2>
        <a:lt2>
          <a:srgbClr val="FFFFFF"/>
        </a:lt2>
        <a:accent1>
          <a:srgbClr val="CC9900"/>
        </a:accent1>
        <a:accent2>
          <a:srgbClr val="666666"/>
        </a:accent2>
        <a:accent3>
          <a:srgbClr val="C0AAAA"/>
        </a:accent3>
        <a:accent4>
          <a:srgbClr val="D4D4D4"/>
        </a:accent4>
        <a:accent5>
          <a:srgbClr val="E2CAAA"/>
        </a:accent5>
        <a:accent6>
          <a:srgbClr val="5C5C5C"/>
        </a:accent6>
        <a:hlink>
          <a:srgbClr val="CC6600"/>
        </a:hlink>
        <a:folHlink>
          <a:srgbClr val="95A587"/>
        </a:folHlink>
      </a:clrScheme>
      <a:clrMap bg1="dk2" tx1="lt1" bg2="dk1" tx2="lt2" accent1="accent1" accent2="accent2" accent3="accent3" accent4="accent4" accent5="accent5" accent6="accent6" hlink="hlink" folHlink="folHlink"/>
    </a:extraClrScheme>
    <a:extraClrScheme>
      <a:clrScheme name="Axis 3">
        <a:dk1>
          <a:srgbClr val="5F5F5F"/>
        </a:dk1>
        <a:lt1>
          <a:srgbClr val="A4BEE0"/>
        </a:lt1>
        <a:dk2>
          <a:srgbClr val="013253"/>
        </a:dk2>
        <a:lt2>
          <a:srgbClr val="FFFFFF"/>
        </a:lt2>
        <a:accent1>
          <a:srgbClr val="588480"/>
        </a:accent1>
        <a:accent2>
          <a:srgbClr val="6600FF"/>
        </a:accent2>
        <a:accent3>
          <a:srgbClr val="AAADB3"/>
        </a:accent3>
        <a:accent4>
          <a:srgbClr val="8BA2BF"/>
        </a:accent4>
        <a:accent5>
          <a:srgbClr val="B4C2C0"/>
        </a:accent5>
        <a:accent6>
          <a:srgbClr val="5C00E7"/>
        </a:accent6>
        <a:hlink>
          <a:srgbClr val="CCCC00"/>
        </a:hlink>
        <a:folHlink>
          <a:srgbClr val="5F5F5F"/>
        </a:folHlink>
      </a:clrScheme>
      <a:clrMap bg1="dk2" tx1="lt1" bg2="dk1" tx2="lt2" accent1="accent1" accent2="accent2" accent3="accent3" accent4="accent4" accent5="accent5" accent6="accent6" hlink="hlink" folHlink="folHlink"/>
    </a:extraClrScheme>
    <a:extraClrScheme>
      <a:clrScheme name="Axis 4">
        <a:dk1>
          <a:srgbClr val="003300"/>
        </a:dk1>
        <a:lt1>
          <a:srgbClr val="F8F8F8"/>
        </a:lt1>
        <a:dk2>
          <a:srgbClr val="3D4A1C"/>
        </a:dk2>
        <a:lt2>
          <a:srgbClr val="FFFFFF"/>
        </a:lt2>
        <a:accent1>
          <a:srgbClr val="99CC00"/>
        </a:accent1>
        <a:accent2>
          <a:srgbClr val="669900"/>
        </a:accent2>
        <a:accent3>
          <a:srgbClr val="AFB1AB"/>
        </a:accent3>
        <a:accent4>
          <a:srgbClr val="D4D4D4"/>
        </a:accent4>
        <a:accent5>
          <a:srgbClr val="CAE2AA"/>
        </a:accent5>
        <a:accent6>
          <a:srgbClr val="5C8A00"/>
        </a:accent6>
        <a:hlink>
          <a:srgbClr val="CC9900"/>
        </a:hlink>
        <a:folHlink>
          <a:srgbClr val="B2B282"/>
        </a:folHlink>
      </a:clrScheme>
      <a:clrMap bg1="dk2" tx1="lt1" bg2="dk1" tx2="lt2" accent1="accent1" accent2="accent2" accent3="accent3" accent4="accent4" accent5="accent5" accent6="accent6" hlink="hlink" folHlink="folHlink"/>
    </a:extraClrScheme>
    <a:extraClrScheme>
      <a:clrScheme name="Axis 5">
        <a:dk1>
          <a:srgbClr val="333333"/>
        </a:dk1>
        <a:lt1>
          <a:srgbClr val="F8F8F8"/>
        </a:lt1>
        <a:dk2>
          <a:srgbClr val="005D8C"/>
        </a:dk2>
        <a:lt2>
          <a:srgbClr val="FFFFFF"/>
        </a:lt2>
        <a:accent1>
          <a:srgbClr val="00CC99"/>
        </a:accent1>
        <a:accent2>
          <a:srgbClr val="0099CC"/>
        </a:accent2>
        <a:accent3>
          <a:srgbClr val="AAB6C5"/>
        </a:accent3>
        <a:accent4>
          <a:srgbClr val="D4D4D4"/>
        </a:accent4>
        <a:accent5>
          <a:srgbClr val="AAE2CA"/>
        </a:accent5>
        <a:accent6>
          <a:srgbClr val="008AB9"/>
        </a:accent6>
        <a:hlink>
          <a:srgbClr val="FFCC00"/>
        </a:hlink>
        <a:folHlink>
          <a:srgbClr val="D8D48C"/>
        </a:folHlink>
      </a:clrScheme>
      <a:clrMap bg1="dk2" tx1="lt1" bg2="dk1" tx2="lt2" accent1="accent1" accent2="accent2" accent3="accent3" accent4="accent4" accent5="accent5" accent6="accent6" hlink="hlink" folHlink="folHlink"/>
    </a:extraClrScheme>
    <a:extraClrScheme>
      <a:clrScheme name="Axis 6">
        <a:dk1>
          <a:srgbClr val="000000"/>
        </a:dk1>
        <a:lt1>
          <a:srgbClr val="ECAE00"/>
        </a:lt1>
        <a:dk2>
          <a:srgbClr val="FFFFFF"/>
        </a:dk2>
        <a:lt2>
          <a:srgbClr val="333333"/>
        </a:lt2>
        <a:accent1>
          <a:srgbClr val="CC6600"/>
        </a:accent1>
        <a:accent2>
          <a:srgbClr val="BA6D10"/>
        </a:accent2>
        <a:accent3>
          <a:srgbClr val="F4D3AA"/>
        </a:accent3>
        <a:accent4>
          <a:srgbClr val="000000"/>
        </a:accent4>
        <a:accent5>
          <a:srgbClr val="E2B8AA"/>
        </a:accent5>
        <a:accent6>
          <a:srgbClr val="A8620D"/>
        </a:accent6>
        <a:hlink>
          <a:srgbClr val="666633"/>
        </a:hlink>
        <a:folHlink>
          <a:srgbClr val="8D996D"/>
        </a:folHlink>
      </a:clrScheme>
      <a:clrMap bg1="lt1" tx1="dk1" bg2="lt2" tx2="dk2" accent1="accent1" accent2="accent2" accent3="accent3" accent4="accent4" accent5="accent5" accent6="accent6" hlink="hlink" folHlink="folHlink"/>
    </a:extraClrScheme>
    <a:extraClrScheme>
      <a:clrScheme name="Axis 7">
        <a:dk1>
          <a:srgbClr val="000000"/>
        </a:dk1>
        <a:lt1>
          <a:srgbClr val="FFFFFF"/>
        </a:lt1>
        <a:dk2>
          <a:srgbClr val="372221"/>
        </a:dk2>
        <a:lt2>
          <a:srgbClr val="808080"/>
        </a:lt2>
        <a:accent1>
          <a:srgbClr val="009999"/>
        </a:accent1>
        <a:accent2>
          <a:srgbClr val="9AAC98"/>
        </a:accent2>
        <a:accent3>
          <a:srgbClr val="FFFFFF"/>
        </a:accent3>
        <a:accent4>
          <a:srgbClr val="000000"/>
        </a:accent4>
        <a:accent5>
          <a:srgbClr val="AACACA"/>
        </a:accent5>
        <a:accent6>
          <a:srgbClr val="8B9B89"/>
        </a:accent6>
        <a:hlink>
          <a:srgbClr val="666699"/>
        </a:hlink>
        <a:folHlink>
          <a:srgbClr val="B2B2B2"/>
        </a:folHlink>
      </a:clrScheme>
      <a:clrMap bg1="lt1" tx1="dk1" bg2="lt2" tx2="dk2" accent1="accent1" accent2="accent2" accent3="accent3" accent4="accent4" accent5="accent5" accent6="accent6" hlink="hlink" folHlink="folHlink"/>
    </a:extraClrScheme>
    <a:extraClrScheme>
      <a:clrScheme name="Axis 8">
        <a:dk1>
          <a:srgbClr val="292929"/>
        </a:dk1>
        <a:lt1>
          <a:srgbClr val="FFFFFF"/>
        </a:lt1>
        <a:dk2>
          <a:srgbClr val="000000"/>
        </a:dk2>
        <a:lt2>
          <a:srgbClr val="808080"/>
        </a:lt2>
        <a:accent1>
          <a:srgbClr val="CC9900"/>
        </a:accent1>
        <a:accent2>
          <a:srgbClr val="CCCC99"/>
        </a:accent2>
        <a:accent3>
          <a:srgbClr val="FFFFFF"/>
        </a:accent3>
        <a:accent4>
          <a:srgbClr val="212121"/>
        </a:accent4>
        <a:accent5>
          <a:srgbClr val="E2CAAA"/>
        </a:accent5>
        <a:accent6>
          <a:srgbClr val="B9B98A"/>
        </a:accent6>
        <a:hlink>
          <a:srgbClr val="999933"/>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Executive</Template>
  <TotalTime>438</TotalTime>
  <Words>3535</Words>
  <Application>Microsoft Office PowerPoint</Application>
  <PresentationFormat>Prikaz na zaslonu (4:3)</PresentationFormat>
  <Paragraphs>443</Paragraphs>
  <Slides>53</Slides>
  <Notes>16</Notes>
  <HiddenSlides>0</HiddenSlides>
  <MMClips>0</MMClips>
  <ScaleCrop>false</ScaleCrop>
  <HeadingPairs>
    <vt:vector size="6" baseType="variant">
      <vt:variant>
        <vt:lpstr>Korišteni fontovi</vt:lpstr>
      </vt:variant>
      <vt:variant>
        <vt:i4>11</vt:i4>
      </vt:variant>
      <vt:variant>
        <vt:lpstr>Tema</vt:lpstr>
      </vt:variant>
      <vt:variant>
        <vt:i4>3</vt:i4>
      </vt:variant>
      <vt:variant>
        <vt:lpstr>Naslovi slajdova</vt:lpstr>
      </vt:variant>
      <vt:variant>
        <vt:i4>53</vt:i4>
      </vt:variant>
    </vt:vector>
  </HeadingPairs>
  <TitlesOfParts>
    <vt:vector size="67" baseType="lpstr">
      <vt:lpstr>Arial</vt:lpstr>
      <vt:lpstr>Calibri</vt:lpstr>
      <vt:lpstr>Century Gothic</vt:lpstr>
      <vt:lpstr>Courier New</vt:lpstr>
      <vt:lpstr>Palatino Linotype</vt:lpstr>
      <vt:lpstr>Tahoma</vt:lpstr>
      <vt:lpstr>Times New Roman</vt:lpstr>
      <vt:lpstr>Trebuchet MS</vt:lpstr>
      <vt:lpstr>Verdana</vt:lpstr>
      <vt:lpstr>Wingdings</vt:lpstr>
      <vt:lpstr>Wingdings 3</vt:lpstr>
      <vt:lpstr>Executive</vt:lpstr>
      <vt:lpstr>Axis</vt:lpstr>
      <vt:lpstr>Facet</vt:lpstr>
      <vt:lpstr>Frankfurtska škola - masovni mediji i kultura</vt:lpstr>
      <vt:lpstr>Sadržaj:</vt:lpstr>
      <vt:lpstr>Frankfurtska škola = kritička teorija društva</vt:lpstr>
      <vt:lpstr>Frankfurtska škola = kritička teorija društva</vt:lpstr>
      <vt:lpstr>NEPOVOLJNO DOBA</vt:lpstr>
      <vt:lpstr>Institut za društvena istraživanja</vt:lpstr>
      <vt:lpstr>Djelovanje „Frankfurtske škole” kroz godine</vt:lpstr>
      <vt:lpstr>FRANKFRUTSKA ŠKOLA </vt:lpstr>
      <vt:lpstr>Osnovne pretpostavke kritičke teorije:</vt:lpstr>
      <vt:lpstr>PowerPoint prezentacija</vt:lpstr>
      <vt:lpstr>Ključne doktrine</vt:lpstr>
      <vt:lpstr>Predstavnici:</vt:lpstr>
      <vt:lpstr>Kritička teorija – Frankfurtska škola</vt:lpstr>
      <vt:lpstr>MAX HORKHEIMER</vt:lpstr>
      <vt:lpstr>THEODOR ADORNO</vt:lpstr>
      <vt:lpstr>Adorno i Horkheimer</vt:lpstr>
      <vt:lpstr>Dijalektika prosvjetiteljstva</vt:lpstr>
      <vt:lpstr>Dijalektika prosvjetiteljstva (1944) - Horkheimer i Adorno</vt:lpstr>
      <vt:lpstr>PowerPoint prezentacija</vt:lpstr>
      <vt:lpstr>Walter Benjamin</vt:lpstr>
      <vt:lpstr>Walter Benjamin</vt:lpstr>
      <vt:lpstr>Herbert Marcuse</vt:lpstr>
      <vt:lpstr>PowerPoint prezentacija</vt:lpstr>
      <vt:lpstr>PowerPoint prezentacija</vt:lpstr>
      <vt:lpstr>LEO LÖWENTHAL</vt:lpstr>
      <vt:lpstr>Leo Lowenthal</vt:lpstr>
      <vt:lpstr>Autoritarizam, fašizam i antisemitizam</vt:lpstr>
      <vt:lpstr>Projekt autoritarne ličnosti</vt:lpstr>
      <vt:lpstr>Autoritarna ličnost</vt:lpstr>
      <vt:lpstr>PowerPoint prezentacija</vt:lpstr>
      <vt:lpstr>Politička aktivnost</vt:lpstr>
      <vt:lpstr>Tumačenje održivosti fašizma</vt:lpstr>
      <vt:lpstr>PowerPoint prezentacija</vt:lpstr>
      <vt:lpstr>”Frankfurtska revolucija”</vt:lpstr>
      <vt:lpstr>PowerPoint prezentacija</vt:lpstr>
      <vt:lpstr>Slab utjecaj teorije</vt:lpstr>
      <vt:lpstr>Povratak u Njemačku</vt:lpstr>
      <vt:lpstr>Revizija i ponovni uspon</vt:lpstr>
      <vt:lpstr>Jürgen Habermas</vt:lpstr>
      <vt:lpstr>Habermasova teorija</vt:lpstr>
      <vt:lpstr>Teoretičari manipulacije</vt:lpstr>
      <vt:lpstr>Teoretičari manipulacije</vt:lpstr>
      <vt:lpstr>Utjecaj krupnog kapitala</vt:lpstr>
      <vt:lpstr>Privatizacija kulture</vt:lpstr>
      <vt:lpstr>Masovna kultura danas</vt:lpstr>
      <vt:lpstr>Javna sfera</vt:lpstr>
      <vt:lpstr>Kritike Habermasu</vt:lpstr>
      <vt:lpstr>Ciljevi Frankfurtske škole</vt:lpstr>
      <vt:lpstr>UMJESTO ZAKLJUČKA</vt:lpstr>
      <vt:lpstr>MASOVNI MEDIJI</vt:lpstr>
      <vt:lpstr>MASOVNI MEDIJI</vt:lpstr>
      <vt:lpstr>IZVORI</vt:lpstr>
      <vt:lpstr>HVALA NA PAŽNJI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Habermas, Frankfurtska škola, masovna kultura i javna sfer</dc:title>
  <dc:creator>Korisnik</dc:creator>
  <cp:lastModifiedBy>Danijel Jurković</cp:lastModifiedBy>
  <cp:revision>65</cp:revision>
  <dcterms:created xsi:type="dcterms:W3CDTF">2014-11-16T18:25:25Z</dcterms:created>
  <dcterms:modified xsi:type="dcterms:W3CDTF">2026-01-18T20:35:26Z</dcterms:modified>
</cp:coreProperties>
</file>