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05DFAC-8CBC-3049-A80D-1AF2FF0076A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9"/>
            <p14:sldId id="270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F9F02-467C-3744-A983-AD2801EF7C0C}" v="115" dt="2026-04-23T18:31:14.4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7"/>
    <p:restoredTop sz="94544"/>
  </p:normalViewPr>
  <p:slideViewPr>
    <p:cSldViewPr snapToGrid="0">
      <p:cViewPr varScale="1">
        <p:scale>
          <a:sx n="116" d="100"/>
          <a:sy n="116" d="100"/>
        </p:scale>
        <p:origin x="208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C97AF-3BB5-4DFD-A661-0C8EA28EB75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C2CDAFD-979D-4465-9C5D-CAA0844BC4DB}">
      <dgm:prSet/>
      <dgm:spPr/>
      <dgm:t>
        <a:bodyPr/>
        <a:lstStyle/>
        <a:p>
          <a:r>
            <a:rPr lang="hr-HR" dirty="0"/>
            <a:t>Bosna i Hercegovina- Iseljavanje </a:t>
          </a:r>
          <a:endParaRPr lang="en-US" dirty="0"/>
        </a:p>
      </dgm:t>
    </dgm:pt>
    <dgm:pt modelId="{D5FE6D24-4A99-4210-A5CB-8D129BA72B7A}" type="parTrans" cxnId="{76D48A74-3C30-4C96-9803-0999B887A217}">
      <dgm:prSet/>
      <dgm:spPr/>
      <dgm:t>
        <a:bodyPr/>
        <a:lstStyle/>
        <a:p>
          <a:endParaRPr lang="en-US"/>
        </a:p>
      </dgm:t>
    </dgm:pt>
    <dgm:pt modelId="{94A5CFFD-4BD3-43B2-9069-816C51C424BC}" type="sibTrans" cxnId="{76D48A74-3C30-4C96-9803-0999B887A217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AB49EC06-B5CB-4B50-B167-CFBE9336097A}">
      <dgm:prSet/>
      <dgm:spPr/>
      <dgm:t>
        <a:bodyPr/>
        <a:lstStyle/>
        <a:p>
          <a:r>
            <a:rPr lang="hr-HR" dirty="0"/>
            <a:t>Osmansko osvajanje</a:t>
          </a:r>
          <a:endParaRPr lang="en-US" dirty="0"/>
        </a:p>
      </dgm:t>
    </dgm:pt>
    <dgm:pt modelId="{B4D3CBC0-3B9B-44B2-9F1E-511171AE3E29}" type="parTrans" cxnId="{CACE2330-1A49-4513-8E90-EE0773FDF809}">
      <dgm:prSet/>
      <dgm:spPr/>
      <dgm:t>
        <a:bodyPr/>
        <a:lstStyle/>
        <a:p>
          <a:endParaRPr lang="en-US"/>
        </a:p>
      </dgm:t>
    </dgm:pt>
    <dgm:pt modelId="{80EA95D6-2888-4469-A31A-DF1795ECFA82}" type="sibTrans" cxnId="{CACE2330-1A49-4513-8E90-EE0773FDF80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B2D9C1E-55FE-4835-9D89-3CA5EB8C285E}">
      <dgm:prSet/>
      <dgm:spPr/>
      <dgm:t>
        <a:bodyPr/>
        <a:lstStyle/>
        <a:p>
          <a:r>
            <a:rPr lang="hr-HR"/>
            <a:t>Bijeg pred Osmanlijama</a:t>
          </a:r>
          <a:endParaRPr lang="en-US"/>
        </a:p>
      </dgm:t>
    </dgm:pt>
    <dgm:pt modelId="{C4DB7133-92AF-4094-AB4B-1BB7001B7C0E}" type="parTrans" cxnId="{5DF4ECE6-7D57-460C-9F55-80DEA57EE366}">
      <dgm:prSet/>
      <dgm:spPr/>
      <dgm:t>
        <a:bodyPr/>
        <a:lstStyle/>
        <a:p>
          <a:endParaRPr lang="en-US"/>
        </a:p>
      </dgm:t>
    </dgm:pt>
    <dgm:pt modelId="{1B8E63E8-49FF-4BB9-9A45-2A6D1797BAF5}" type="sibTrans" cxnId="{5DF4ECE6-7D57-460C-9F55-80DEA57EE366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4D09029-D424-4B75-8783-01589C3DF02B}">
      <dgm:prSet/>
      <dgm:spPr/>
      <dgm:t>
        <a:bodyPr/>
        <a:lstStyle/>
        <a:p>
          <a:r>
            <a:rPr lang="hr-HR" dirty="0"/>
            <a:t>Nova stabilizacija zemlje</a:t>
          </a:r>
          <a:endParaRPr lang="en-US" dirty="0"/>
        </a:p>
      </dgm:t>
    </dgm:pt>
    <dgm:pt modelId="{01D711E7-B845-4A7E-9338-DD4AE5912E3C}" type="parTrans" cxnId="{923E23A1-A3D0-45E1-9314-7505179A88D6}">
      <dgm:prSet/>
      <dgm:spPr/>
      <dgm:t>
        <a:bodyPr/>
        <a:lstStyle/>
        <a:p>
          <a:endParaRPr lang="en-US"/>
        </a:p>
      </dgm:t>
    </dgm:pt>
    <dgm:pt modelId="{51BAC0D7-09C4-4A26-AC7F-3F9D9745313B}" type="sibTrans" cxnId="{923E23A1-A3D0-45E1-9314-7505179A88D6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C9CE6F60-5A6F-4A99-BF9A-4D42542AB52D}">
      <dgm:prSet/>
      <dgm:spPr/>
      <dgm:t>
        <a:bodyPr/>
        <a:lstStyle/>
        <a:p>
          <a:r>
            <a:rPr lang="en-US" dirty="0" err="1"/>
            <a:t>Prislino</a:t>
          </a:r>
          <a:r>
            <a:rPr lang="en-US" dirty="0"/>
            <a:t> </a:t>
          </a:r>
          <a:r>
            <a:rPr lang="en-US" dirty="0" err="1"/>
            <a:t>iseljavanje</a:t>
          </a:r>
          <a:r>
            <a:rPr lang="en-US" dirty="0"/>
            <a:t> </a:t>
          </a:r>
          <a:r>
            <a:rPr lang="en-US" dirty="0" err="1"/>
            <a:t>Poljaka</a:t>
          </a:r>
          <a:r>
            <a:rPr lang="en-US" dirty="0"/>
            <a:t> </a:t>
          </a:r>
          <a:r>
            <a:rPr lang="en-US" dirty="0" err="1"/>
            <a:t>iz</a:t>
          </a:r>
          <a:r>
            <a:rPr lang="en-US" dirty="0"/>
            <a:t> </a:t>
          </a:r>
          <a:r>
            <a:rPr lang="en-US" dirty="0" err="1"/>
            <a:t>Bosne</a:t>
          </a:r>
          <a:r>
            <a:rPr lang="en-US" dirty="0"/>
            <a:t> I </a:t>
          </a:r>
          <a:r>
            <a:rPr lang="en-US" dirty="0" err="1"/>
            <a:t>Hercegovine</a:t>
          </a:r>
          <a:endParaRPr lang="en-US" dirty="0"/>
        </a:p>
      </dgm:t>
    </dgm:pt>
    <dgm:pt modelId="{9B243334-9F29-490B-B228-491EB3E6E69C}" type="parTrans" cxnId="{A03E8669-C2C3-45E1-B7DB-560222F67723}">
      <dgm:prSet/>
      <dgm:spPr/>
      <dgm:t>
        <a:bodyPr/>
        <a:lstStyle/>
        <a:p>
          <a:endParaRPr lang="en-US"/>
        </a:p>
      </dgm:t>
    </dgm:pt>
    <dgm:pt modelId="{65A25DAC-030B-49BC-B5AE-85A3B7A47D6C}" type="sibTrans" cxnId="{A03E8669-C2C3-45E1-B7DB-560222F67723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55CD7434-49BD-E64D-BF12-B0E9933C311D}" type="pres">
      <dgm:prSet presAssocID="{83BC97AF-3BB5-4DFD-A661-0C8EA28EB758}" presName="Name0" presStyleCnt="0">
        <dgm:presLayoutVars>
          <dgm:animLvl val="lvl"/>
          <dgm:resizeHandles val="exact"/>
        </dgm:presLayoutVars>
      </dgm:prSet>
      <dgm:spPr/>
    </dgm:pt>
    <dgm:pt modelId="{797AC2AD-687B-EE4C-B852-D0FB43D3671E}" type="pres">
      <dgm:prSet presAssocID="{8C2CDAFD-979D-4465-9C5D-CAA0844BC4DB}" presName="compositeNode" presStyleCnt="0">
        <dgm:presLayoutVars>
          <dgm:bulletEnabled val="1"/>
        </dgm:presLayoutVars>
      </dgm:prSet>
      <dgm:spPr/>
    </dgm:pt>
    <dgm:pt modelId="{847D6D6C-5B2D-0543-B5EA-214EA0A99434}" type="pres">
      <dgm:prSet presAssocID="{8C2CDAFD-979D-4465-9C5D-CAA0844BC4DB}" presName="bgRect" presStyleLbl="bgAccFollowNode1" presStyleIdx="0" presStyleCnt="5"/>
      <dgm:spPr/>
    </dgm:pt>
    <dgm:pt modelId="{A00398A9-35D1-6D4D-97B8-1D26D238AD1F}" type="pres">
      <dgm:prSet presAssocID="{94A5CFFD-4BD3-43B2-9069-816C51C424BC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4886B1FB-FA62-2348-8449-1C0A462275EA}" type="pres">
      <dgm:prSet presAssocID="{8C2CDAFD-979D-4465-9C5D-CAA0844BC4DB}" presName="bottomLine" presStyleLbl="alignNode1" presStyleIdx="1" presStyleCnt="10">
        <dgm:presLayoutVars/>
      </dgm:prSet>
      <dgm:spPr/>
    </dgm:pt>
    <dgm:pt modelId="{69AE288B-9D84-774C-B5BF-C8C380312929}" type="pres">
      <dgm:prSet presAssocID="{8C2CDAFD-979D-4465-9C5D-CAA0844BC4DB}" presName="nodeText" presStyleLbl="bgAccFollowNode1" presStyleIdx="0" presStyleCnt="5">
        <dgm:presLayoutVars>
          <dgm:bulletEnabled val="1"/>
        </dgm:presLayoutVars>
      </dgm:prSet>
      <dgm:spPr/>
    </dgm:pt>
    <dgm:pt modelId="{4CBDF3EB-8F9F-084A-806A-8E7E28599FF7}" type="pres">
      <dgm:prSet presAssocID="{94A5CFFD-4BD3-43B2-9069-816C51C424BC}" presName="sibTrans" presStyleCnt="0"/>
      <dgm:spPr/>
    </dgm:pt>
    <dgm:pt modelId="{015CE149-7D16-1044-AAD4-BA5E052003AE}" type="pres">
      <dgm:prSet presAssocID="{AB49EC06-B5CB-4B50-B167-CFBE9336097A}" presName="compositeNode" presStyleCnt="0">
        <dgm:presLayoutVars>
          <dgm:bulletEnabled val="1"/>
        </dgm:presLayoutVars>
      </dgm:prSet>
      <dgm:spPr/>
    </dgm:pt>
    <dgm:pt modelId="{FD83B2FC-B3F6-5347-A0C7-D468EB7DB866}" type="pres">
      <dgm:prSet presAssocID="{AB49EC06-B5CB-4B50-B167-CFBE9336097A}" presName="bgRect" presStyleLbl="bgAccFollowNode1" presStyleIdx="1" presStyleCnt="5"/>
      <dgm:spPr/>
    </dgm:pt>
    <dgm:pt modelId="{FEA2A9A7-DC54-2646-B873-4919F8320DDF}" type="pres">
      <dgm:prSet presAssocID="{80EA95D6-2888-4469-A31A-DF1795ECFA82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7455EA98-4BF6-694A-BDF4-4C883F82D598}" type="pres">
      <dgm:prSet presAssocID="{AB49EC06-B5CB-4B50-B167-CFBE9336097A}" presName="bottomLine" presStyleLbl="alignNode1" presStyleIdx="3" presStyleCnt="10">
        <dgm:presLayoutVars/>
      </dgm:prSet>
      <dgm:spPr/>
    </dgm:pt>
    <dgm:pt modelId="{62098122-87EC-8F45-8A16-398B695FC761}" type="pres">
      <dgm:prSet presAssocID="{AB49EC06-B5CB-4B50-B167-CFBE9336097A}" presName="nodeText" presStyleLbl="bgAccFollowNode1" presStyleIdx="1" presStyleCnt="5">
        <dgm:presLayoutVars>
          <dgm:bulletEnabled val="1"/>
        </dgm:presLayoutVars>
      </dgm:prSet>
      <dgm:spPr/>
    </dgm:pt>
    <dgm:pt modelId="{9DECCB54-2584-7840-9765-14F1F48EEDE3}" type="pres">
      <dgm:prSet presAssocID="{80EA95D6-2888-4469-A31A-DF1795ECFA82}" presName="sibTrans" presStyleCnt="0"/>
      <dgm:spPr/>
    </dgm:pt>
    <dgm:pt modelId="{93D8C349-A5DE-3B41-AF36-A8ACF5DA37F9}" type="pres">
      <dgm:prSet presAssocID="{2B2D9C1E-55FE-4835-9D89-3CA5EB8C285E}" presName="compositeNode" presStyleCnt="0">
        <dgm:presLayoutVars>
          <dgm:bulletEnabled val="1"/>
        </dgm:presLayoutVars>
      </dgm:prSet>
      <dgm:spPr/>
    </dgm:pt>
    <dgm:pt modelId="{D20A4923-3CD7-FD41-8B4D-91A74440B0B0}" type="pres">
      <dgm:prSet presAssocID="{2B2D9C1E-55FE-4835-9D89-3CA5EB8C285E}" presName="bgRect" presStyleLbl="bgAccFollowNode1" presStyleIdx="2" presStyleCnt="5"/>
      <dgm:spPr/>
    </dgm:pt>
    <dgm:pt modelId="{E2E824D8-FBCD-8242-9A86-E7F62F59C946}" type="pres">
      <dgm:prSet presAssocID="{1B8E63E8-49FF-4BB9-9A45-2A6D1797BAF5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169249AE-EB7C-C241-B9AB-0901B817A4C2}" type="pres">
      <dgm:prSet presAssocID="{2B2D9C1E-55FE-4835-9D89-3CA5EB8C285E}" presName="bottomLine" presStyleLbl="alignNode1" presStyleIdx="5" presStyleCnt="10">
        <dgm:presLayoutVars/>
      </dgm:prSet>
      <dgm:spPr/>
    </dgm:pt>
    <dgm:pt modelId="{2343EE8E-0816-B446-BE0D-D30A803A3870}" type="pres">
      <dgm:prSet presAssocID="{2B2D9C1E-55FE-4835-9D89-3CA5EB8C285E}" presName="nodeText" presStyleLbl="bgAccFollowNode1" presStyleIdx="2" presStyleCnt="5">
        <dgm:presLayoutVars>
          <dgm:bulletEnabled val="1"/>
        </dgm:presLayoutVars>
      </dgm:prSet>
      <dgm:spPr/>
    </dgm:pt>
    <dgm:pt modelId="{95086369-DF5C-6444-8737-D18F8F440AA3}" type="pres">
      <dgm:prSet presAssocID="{1B8E63E8-49FF-4BB9-9A45-2A6D1797BAF5}" presName="sibTrans" presStyleCnt="0"/>
      <dgm:spPr/>
    </dgm:pt>
    <dgm:pt modelId="{6275BA5E-66E9-3542-A4DB-D057C7F440BA}" type="pres">
      <dgm:prSet presAssocID="{A4D09029-D424-4B75-8783-01589C3DF02B}" presName="compositeNode" presStyleCnt="0">
        <dgm:presLayoutVars>
          <dgm:bulletEnabled val="1"/>
        </dgm:presLayoutVars>
      </dgm:prSet>
      <dgm:spPr/>
    </dgm:pt>
    <dgm:pt modelId="{EB0786FB-4814-F848-AD60-C672F34A2491}" type="pres">
      <dgm:prSet presAssocID="{A4D09029-D424-4B75-8783-01589C3DF02B}" presName="bgRect" presStyleLbl="bgAccFollowNode1" presStyleIdx="3" presStyleCnt="5"/>
      <dgm:spPr/>
    </dgm:pt>
    <dgm:pt modelId="{1E6D24B9-0D44-6F48-90CE-002ECB1524E4}" type="pres">
      <dgm:prSet presAssocID="{51BAC0D7-09C4-4A26-AC7F-3F9D9745313B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89E1DCB4-6008-3C40-A0DD-8E14A52568D9}" type="pres">
      <dgm:prSet presAssocID="{A4D09029-D424-4B75-8783-01589C3DF02B}" presName="bottomLine" presStyleLbl="alignNode1" presStyleIdx="7" presStyleCnt="10">
        <dgm:presLayoutVars/>
      </dgm:prSet>
      <dgm:spPr/>
    </dgm:pt>
    <dgm:pt modelId="{182D236E-7D78-F94A-8EB8-E56ED790E0CD}" type="pres">
      <dgm:prSet presAssocID="{A4D09029-D424-4B75-8783-01589C3DF02B}" presName="nodeText" presStyleLbl="bgAccFollowNode1" presStyleIdx="3" presStyleCnt="5">
        <dgm:presLayoutVars>
          <dgm:bulletEnabled val="1"/>
        </dgm:presLayoutVars>
      </dgm:prSet>
      <dgm:spPr/>
    </dgm:pt>
    <dgm:pt modelId="{09A1B08C-6A0C-5F48-A247-671635CC289E}" type="pres">
      <dgm:prSet presAssocID="{51BAC0D7-09C4-4A26-AC7F-3F9D9745313B}" presName="sibTrans" presStyleCnt="0"/>
      <dgm:spPr/>
    </dgm:pt>
    <dgm:pt modelId="{E105238A-1D68-A848-8526-8B41D842AEED}" type="pres">
      <dgm:prSet presAssocID="{C9CE6F60-5A6F-4A99-BF9A-4D42542AB52D}" presName="compositeNode" presStyleCnt="0">
        <dgm:presLayoutVars>
          <dgm:bulletEnabled val="1"/>
        </dgm:presLayoutVars>
      </dgm:prSet>
      <dgm:spPr/>
    </dgm:pt>
    <dgm:pt modelId="{4DB674FA-013A-8348-B08F-54537D84FAF6}" type="pres">
      <dgm:prSet presAssocID="{C9CE6F60-5A6F-4A99-BF9A-4D42542AB52D}" presName="bgRect" presStyleLbl="bgAccFollowNode1" presStyleIdx="4" presStyleCnt="5"/>
      <dgm:spPr/>
    </dgm:pt>
    <dgm:pt modelId="{D3397BA4-6451-C943-898C-6FE6A186DAF4}" type="pres">
      <dgm:prSet presAssocID="{65A25DAC-030B-49BC-B5AE-85A3B7A47D6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8D5F2A8F-2D4F-B241-A8B0-AF1E5FA33CAF}" type="pres">
      <dgm:prSet presAssocID="{C9CE6F60-5A6F-4A99-BF9A-4D42542AB52D}" presName="bottomLine" presStyleLbl="alignNode1" presStyleIdx="9" presStyleCnt="10">
        <dgm:presLayoutVars/>
      </dgm:prSet>
      <dgm:spPr/>
    </dgm:pt>
    <dgm:pt modelId="{701B6D30-AFEB-434A-BC52-C9C34500BDA0}" type="pres">
      <dgm:prSet presAssocID="{C9CE6F60-5A6F-4A99-BF9A-4D42542AB52D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CACE2330-1A49-4513-8E90-EE0773FDF809}" srcId="{83BC97AF-3BB5-4DFD-A661-0C8EA28EB758}" destId="{AB49EC06-B5CB-4B50-B167-CFBE9336097A}" srcOrd="1" destOrd="0" parTransId="{B4D3CBC0-3B9B-44B2-9F1E-511171AE3E29}" sibTransId="{80EA95D6-2888-4469-A31A-DF1795ECFA82}"/>
    <dgm:cxn modelId="{FCE4A140-28F0-BC42-8A6A-433B4290ABE7}" type="presOf" srcId="{8C2CDAFD-979D-4465-9C5D-CAA0844BC4DB}" destId="{69AE288B-9D84-774C-B5BF-C8C380312929}" srcOrd="1" destOrd="0" presId="urn:microsoft.com/office/officeart/2016/7/layout/BasicLinearProcessNumbered"/>
    <dgm:cxn modelId="{B4DA6945-0DA0-1E42-9A3A-95083E8FA821}" type="presOf" srcId="{8C2CDAFD-979D-4465-9C5D-CAA0844BC4DB}" destId="{847D6D6C-5B2D-0543-B5EA-214EA0A99434}" srcOrd="0" destOrd="0" presId="urn:microsoft.com/office/officeart/2016/7/layout/BasicLinearProcessNumbered"/>
    <dgm:cxn modelId="{56033F46-3D87-B647-BD32-077F31143B1D}" type="presOf" srcId="{2B2D9C1E-55FE-4835-9D89-3CA5EB8C285E}" destId="{D20A4923-3CD7-FD41-8B4D-91A74440B0B0}" srcOrd="0" destOrd="0" presId="urn:microsoft.com/office/officeart/2016/7/layout/BasicLinearProcessNumbered"/>
    <dgm:cxn modelId="{A03E8669-C2C3-45E1-B7DB-560222F67723}" srcId="{83BC97AF-3BB5-4DFD-A661-0C8EA28EB758}" destId="{C9CE6F60-5A6F-4A99-BF9A-4D42542AB52D}" srcOrd="4" destOrd="0" parTransId="{9B243334-9F29-490B-B228-491EB3E6E69C}" sibTransId="{65A25DAC-030B-49BC-B5AE-85A3B7A47D6C}"/>
    <dgm:cxn modelId="{76D48A74-3C30-4C96-9803-0999B887A217}" srcId="{83BC97AF-3BB5-4DFD-A661-0C8EA28EB758}" destId="{8C2CDAFD-979D-4465-9C5D-CAA0844BC4DB}" srcOrd="0" destOrd="0" parTransId="{D5FE6D24-4A99-4210-A5CB-8D129BA72B7A}" sibTransId="{94A5CFFD-4BD3-43B2-9069-816C51C424BC}"/>
    <dgm:cxn modelId="{A160227C-02B4-5A47-878B-1F93F9A70A69}" type="presOf" srcId="{83BC97AF-3BB5-4DFD-A661-0C8EA28EB758}" destId="{55CD7434-49BD-E64D-BF12-B0E9933C311D}" srcOrd="0" destOrd="0" presId="urn:microsoft.com/office/officeart/2016/7/layout/BasicLinearProcessNumbered"/>
    <dgm:cxn modelId="{64B1F87F-8A4E-394D-9F70-AA773EB982ED}" type="presOf" srcId="{65A25DAC-030B-49BC-B5AE-85A3B7A47D6C}" destId="{D3397BA4-6451-C943-898C-6FE6A186DAF4}" srcOrd="0" destOrd="0" presId="urn:microsoft.com/office/officeart/2016/7/layout/BasicLinearProcessNumbered"/>
    <dgm:cxn modelId="{11898982-C6EB-F44C-92B1-3F46D98C31DB}" type="presOf" srcId="{94A5CFFD-4BD3-43B2-9069-816C51C424BC}" destId="{A00398A9-35D1-6D4D-97B8-1D26D238AD1F}" srcOrd="0" destOrd="0" presId="urn:microsoft.com/office/officeart/2016/7/layout/BasicLinearProcessNumbered"/>
    <dgm:cxn modelId="{98DE7A83-5EC8-1A4F-BCF6-400703BB0103}" type="presOf" srcId="{1B8E63E8-49FF-4BB9-9A45-2A6D1797BAF5}" destId="{E2E824D8-FBCD-8242-9A86-E7F62F59C946}" srcOrd="0" destOrd="0" presId="urn:microsoft.com/office/officeart/2016/7/layout/BasicLinearProcessNumbered"/>
    <dgm:cxn modelId="{49392B87-33EC-1D46-8753-D5E49813E9BB}" type="presOf" srcId="{A4D09029-D424-4B75-8783-01589C3DF02B}" destId="{EB0786FB-4814-F848-AD60-C672F34A2491}" srcOrd="0" destOrd="0" presId="urn:microsoft.com/office/officeart/2016/7/layout/BasicLinearProcessNumbered"/>
    <dgm:cxn modelId="{923E23A1-A3D0-45E1-9314-7505179A88D6}" srcId="{83BC97AF-3BB5-4DFD-A661-0C8EA28EB758}" destId="{A4D09029-D424-4B75-8783-01589C3DF02B}" srcOrd="3" destOrd="0" parTransId="{01D711E7-B845-4A7E-9338-DD4AE5912E3C}" sibTransId="{51BAC0D7-09C4-4A26-AC7F-3F9D9745313B}"/>
    <dgm:cxn modelId="{0E8EFEA1-C5FF-4C4B-9907-5258042DFFEE}" type="presOf" srcId="{A4D09029-D424-4B75-8783-01589C3DF02B}" destId="{182D236E-7D78-F94A-8EB8-E56ED790E0CD}" srcOrd="1" destOrd="0" presId="urn:microsoft.com/office/officeart/2016/7/layout/BasicLinearProcessNumbered"/>
    <dgm:cxn modelId="{805734A2-D937-3140-96D5-894AD497EEFF}" type="presOf" srcId="{2B2D9C1E-55FE-4835-9D89-3CA5EB8C285E}" destId="{2343EE8E-0816-B446-BE0D-D30A803A3870}" srcOrd="1" destOrd="0" presId="urn:microsoft.com/office/officeart/2016/7/layout/BasicLinearProcessNumbered"/>
    <dgm:cxn modelId="{0DBD17BD-3C7A-594C-A04F-6F94E11557AE}" type="presOf" srcId="{C9CE6F60-5A6F-4A99-BF9A-4D42542AB52D}" destId="{4DB674FA-013A-8348-B08F-54537D84FAF6}" srcOrd="0" destOrd="0" presId="urn:microsoft.com/office/officeart/2016/7/layout/BasicLinearProcessNumbered"/>
    <dgm:cxn modelId="{537EBBBF-E7BB-2E47-BBB1-9B3A0C39A8E6}" type="presOf" srcId="{C9CE6F60-5A6F-4A99-BF9A-4D42542AB52D}" destId="{701B6D30-AFEB-434A-BC52-C9C34500BDA0}" srcOrd="1" destOrd="0" presId="urn:microsoft.com/office/officeart/2016/7/layout/BasicLinearProcessNumbered"/>
    <dgm:cxn modelId="{6D5D01C5-4DD0-6B4D-A62E-DD93ED030DA5}" type="presOf" srcId="{51BAC0D7-09C4-4A26-AC7F-3F9D9745313B}" destId="{1E6D24B9-0D44-6F48-90CE-002ECB1524E4}" srcOrd="0" destOrd="0" presId="urn:microsoft.com/office/officeart/2016/7/layout/BasicLinearProcessNumbered"/>
    <dgm:cxn modelId="{841C46C7-4EC1-0946-A06D-1B5D2E0F817F}" type="presOf" srcId="{80EA95D6-2888-4469-A31A-DF1795ECFA82}" destId="{FEA2A9A7-DC54-2646-B873-4919F8320DDF}" srcOrd="0" destOrd="0" presId="urn:microsoft.com/office/officeart/2016/7/layout/BasicLinearProcessNumbered"/>
    <dgm:cxn modelId="{BE4DE5D1-B266-4C4F-9283-3900F3F362C5}" type="presOf" srcId="{AB49EC06-B5CB-4B50-B167-CFBE9336097A}" destId="{FD83B2FC-B3F6-5347-A0C7-D468EB7DB866}" srcOrd="0" destOrd="0" presId="urn:microsoft.com/office/officeart/2016/7/layout/BasicLinearProcessNumbered"/>
    <dgm:cxn modelId="{5DF4ECE6-7D57-460C-9F55-80DEA57EE366}" srcId="{83BC97AF-3BB5-4DFD-A661-0C8EA28EB758}" destId="{2B2D9C1E-55FE-4835-9D89-3CA5EB8C285E}" srcOrd="2" destOrd="0" parTransId="{C4DB7133-92AF-4094-AB4B-1BB7001B7C0E}" sibTransId="{1B8E63E8-49FF-4BB9-9A45-2A6D1797BAF5}"/>
    <dgm:cxn modelId="{5ED8F6F4-0868-EF45-AC54-B185BECA4D3A}" type="presOf" srcId="{AB49EC06-B5CB-4B50-B167-CFBE9336097A}" destId="{62098122-87EC-8F45-8A16-398B695FC761}" srcOrd="1" destOrd="0" presId="urn:microsoft.com/office/officeart/2016/7/layout/BasicLinearProcessNumbered"/>
    <dgm:cxn modelId="{91A7DC9D-6037-B34F-AE49-1CF8E8C0E0BE}" type="presParOf" srcId="{55CD7434-49BD-E64D-BF12-B0E9933C311D}" destId="{797AC2AD-687B-EE4C-B852-D0FB43D3671E}" srcOrd="0" destOrd="0" presId="urn:microsoft.com/office/officeart/2016/7/layout/BasicLinearProcessNumbered"/>
    <dgm:cxn modelId="{556D2B78-5E8E-C447-BCC5-4211E5A90DEF}" type="presParOf" srcId="{797AC2AD-687B-EE4C-B852-D0FB43D3671E}" destId="{847D6D6C-5B2D-0543-B5EA-214EA0A99434}" srcOrd="0" destOrd="0" presId="urn:microsoft.com/office/officeart/2016/7/layout/BasicLinearProcessNumbered"/>
    <dgm:cxn modelId="{DD378536-1051-0242-A3A1-23AC24973210}" type="presParOf" srcId="{797AC2AD-687B-EE4C-B852-D0FB43D3671E}" destId="{A00398A9-35D1-6D4D-97B8-1D26D238AD1F}" srcOrd="1" destOrd="0" presId="urn:microsoft.com/office/officeart/2016/7/layout/BasicLinearProcessNumbered"/>
    <dgm:cxn modelId="{4A6F1E6B-EAF5-E946-B996-40809F0D043C}" type="presParOf" srcId="{797AC2AD-687B-EE4C-B852-D0FB43D3671E}" destId="{4886B1FB-FA62-2348-8449-1C0A462275EA}" srcOrd="2" destOrd="0" presId="urn:microsoft.com/office/officeart/2016/7/layout/BasicLinearProcessNumbered"/>
    <dgm:cxn modelId="{455EB2C9-0FEB-C444-8B58-A36DE1F44D70}" type="presParOf" srcId="{797AC2AD-687B-EE4C-B852-D0FB43D3671E}" destId="{69AE288B-9D84-774C-B5BF-C8C380312929}" srcOrd="3" destOrd="0" presId="urn:microsoft.com/office/officeart/2016/7/layout/BasicLinearProcessNumbered"/>
    <dgm:cxn modelId="{59A2A8C4-D7C9-7841-AF2D-63F3B2347EBE}" type="presParOf" srcId="{55CD7434-49BD-E64D-BF12-B0E9933C311D}" destId="{4CBDF3EB-8F9F-084A-806A-8E7E28599FF7}" srcOrd="1" destOrd="0" presId="urn:microsoft.com/office/officeart/2016/7/layout/BasicLinearProcessNumbered"/>
    <dgm:cxn modelId="{6952F5C4-68DA-BC4C-BF3C-7B8E186DA659}" type="presParOf" srcId="{55CD7434-49BD-E64D-BF12-B0E9933C311D}" destId="{015CE149-7D16-1044-AAD4-BA5E052003AE}" srcOrd="2" destOrd="0" presId="urn:microsoft.com/office/officeart/2016/7/layout/BasicLinearProcessNumbered"/>
    <dgm:cxn modelId="{57FD0553-5369-384B-8030-AD77DA47D366}" type="presParOf" srcId="{015CE149-7D16-1044-AAD4-BA5E052003AE}" destId="{FD83B2FC-B3F6-5347-A0C7-D468EB7DB866}" srcOrd="0" destOrd="0" presId="urn:microsoft.com/office/officeart/2016/7/layout/BasicLinearProcessNumbered"/>
    <dgm:cxn modelId="{07671A1C-274D-8C4E-87A0-875BC39EA7EF}" type="presParOf" srcId="{015CE149-7D16-1044-AAD4-BA5E052003AE}" destId="{FEA2A9A7-DC54-2646-B873-4919F8320DDF}" srcOrd="1" destOrd="0" presId="urn:microsoft.com/office/officeart/2016/7/layout/BasicLinearProcessNumbered"/>
    <dgm:cxn modelId="{309157F5-8364-2147-AB53-E2F96272350E}" type="presParOf" srcId="{015CE149-7D16-1044-AAD4-BA5E052003AE}" destId="{7455EA98-4BF6-694A-BDF4-4C883F82D598}" srcOrd="2" destOrd="0" presId="urn:microsoft.com/office/officeart/2016/7/layout/BasicLinearProcessNumbered"/>
    <dgm:cxn modelId="{F6D7448A-4B63-9A44-88CD-FD26844BC536}" type="presParOf" srcId="{015CE149-7D16-1044-AAD4-BA5E052003AE}" destId="{62098122-87EC-8F45-8A16-398B695FC761}" srcOrd="3" destOrd="0" presId="urn:microsoft.com/office/officeart/2016/7/layout/BasicLinearProcessNumbered"/>
    <dgm:cxn modelId="{8F0CC5EF-7FDC-F74A-A48D-36CB699A94C4}" type="presParOf" srcId="{55CD7434-49BD-E64D-BF12-B0E9933C311D}" destId="{9DECCB54-2584-7840-9765-14F1F48EEDE3}" srcOrd="3" destOrd="0" presId="urn:microsoft.com/office/officeart/2016/7/layout/BasicLinearProcessNumbered"/>
    <dgm:cxn modelId="{01A1E70A-03AA-3B45-9FB7-02E2FE4BF1E7}" type="presParOf" srcId="{55CD7434-49BD-E64D-BF12-B0E9933C311D}" destId="{93D8C349-A5DE-3B41-AF36-A8ACF5DA37F9}" srcOrd="4" destOrd="0" presId="urn:microsoft.com/office/officeart/2016/7/layout/BasicLinearProcessNumbered"/>
    <dgm:cxn modelId="{4B9927A8-AA0A-D04B-BC20-69C167B0CD55}" type="presParOf" srcId="{93D8C349-A5DE-3B41-AF36-A8ACF5DA37F9}" destId="{D20A4923-3CD7-FD41-8B4D-91A74440B0B0}" srcOrd="0" destOrd="0" presId="urn:microsoft.com/office/officeart/2016/7/layout/BasicLinearProcessNumbered"/>
    <dgm:cxn modelId="{435F5CEC-43D7-6B4D-A6F8-DA404FC237DE}" type="presParOf" srcId="{93D8C349-A5DE-3B41-AF36-A8ACF5DA37F9}" destId="{E2E824D8-FBCD-8242-9A86-E7F62F59C946}" srcOrd="1" destOrd="0" presId="urn:microsoft.com/office/officeart/2016/7/layout/BasicLinearProcessNumbered"/>
    <dgm:cxn modelId="{CEC7F4D4-1500-AD47-A986-CF6355986DC4}" type="presParOf" srcId="{93D8C349-A5DE-3B41-AF36-A8ACF5DA37F9}" destId="{169249AE-EB7C-C241-B9AB-0901B817A4C2}" srcOrd="2" destOrd="0" presId="urn:microsoft.com/office/officeart/2016/7/layout/BasicLinearProcessNumbered"/>
    <dgm:cxn modelId="{7D7CDF94-1EEB-EB48-9B82-A37716E12527}" type="presParOf" srcId="{93D8C349-A5DE-3B41-AF36-A8ACF5DA37F9}" destId="{2343EE8E-0816-B446-BE0D-D30A803A3870}" srcOrd="3" destOrd="0" presId="urn:microsoft.com/office/officeart/2016/7/layout/BasicLinearProcessNumbered"/>
    <dgm:cxn modelId="{04250247-85F9-A846-8DA6-466C1CA88A3B}" type="presParOf" srcId="{55CD7434-49BD-E64D-BF12-B0E9933C311D}" destId="{95086369-DF5C-6444-8737-D18F8F440AA3}" srcOrd="5" destOrd="0" presId="urn:microsoft.com/office/officeart/2016/7/layout/BasicLinearProcessNumbered"/>
    <dgm:cxn modelId="{E0AFC409-E21A-6449-91CD-CEE4D5791C28}" type="presParOf" srcId="{55CD7434-49BD-E64D-BF12-B0E9933C311D}" destId="{6275BA5E-66E9-3542-A4DB-D057C7F440BA}" srcOrd="6" destOrd="0" presId="urn:microsoft.com/office/officeart/2016/7/layout/BasicLinearProcessNumbered"/>
    <dgm:cxn modelId="{825C10E0-3218-8F4D-B122-2A47687D79AA}" type="presParOf" srcId="{6275BA5E-66E9-3542-A4DB-D057C7F440BA}" destId="{EB0786FB-4814-F848-AD60-C672F34A2491}" srcOrd="0" destOrd="0" presId="urn:microsoft.com/office/officeart/2016/7/layout/BasicLinearProcessNumbered"/>
    <dgm:cxn modelId="{A0737C92-C2D6-0140-B68F-1358ADD0E595}" type="presParOf" srcId="{6275BA5E-66E9-3542-A4DB-D057C7F440BA}" destId="{1E6D24B9-0D44-6F48-90CE-002ECB1524E4}" srcOrd="1" destOrd="0" presId="urn:microsoft.com/office/officeart/2016/7/layout/BasicLinearProcessNumbered"/>
    <dgm:cxn modelId="{E72641C5-80C0-F144-8815-F4CFD3675F53}" type="presParOf" srcId="{6275BA5E-66E9-3542-A4DB-D057C7F440BA}" destId="{89E1DCB4-6008-3C40-A0DD-8E14A52568D9}" srcOrd="2" destOrd="0" presId="urn:microsoft.com/office/officeart/2016/7/layout/BasicLinearProcessNumbered"/>
    <dgm:cxn modelId="{52F37592-442F-EE4B-ACD3-7F92D3946422}" type="presParOf" srcId="{6275BA5E-66E9-3542-A4DB-D057C7F440BA}" destId="{182D236E-7D78-F94A-8EB8-E56ED790E0CD}" srcOrd="3" destOrd="0" presId="urn:microsoft.com/office/officeart/2016/7/layout/BasicLinearProcessNumbered"/>
    <dgm:cxn modelId="{53254C52-6E37-4D41-9BAF-B6A6BF7FBAD8}" type="presParOf" srcId="{55CD7434-49BD-E64D-BF12-B0E9933C311D}" destId="{09A1B08C-6A0C-5F48-A247-671635CC289E}" srcOrd="7" destOrd="0" presId="urn:microsoft.com/office/officeart/2016/7/layout/BasicLinearProcessNumbered"/>
    <dgm:cxn modelId="{D2B6B304-99C8-5B44-ACDF-1FA67C3BCB96}" type="presParOf" srcId="{55CD7434-49BD-E64D-BF12-B0E9933C311D}" destId="{E105238A-1D68-A848-8526-8B41D842AEED}" srcOrd="8" destOrd="0" presId="urn:microsoft.com/office/officeart/2016/7/layout/BasicLinearProcessNumbered"/>
    <dgm:cxn modelId="{D466F3E1-6541-CE47-A8A6-EB87D40A94BC}" type="presParOf" srcId="{E105238A-1D68-A848-8526-8B41D842AEED}" destId="{4DB674FA-013A-8348-B08F-54537D84FAF6}" srcOrd="0" destOrd="0" presId="urn:microsoft.com/office/officeart/2016/7/layout/BasicLinearProcessNumbered"/>
    <dgm:cxn modelId="{E45A3FDC-3EE0-0C49-8793-E8005B86D4AC}" type="presParOf" srcId="{E105238A-1D68-A848-8526-8B41D842AEED}" destId="{D3397BA4-6451-C943-898C-6FE6A186DAF4}" srcOrd="1" destOrd="0" presId="urn:microsoft.com/office/officeart/2016/7/layout/BasicLinearProcessNumbered"/>
    <dgm:cxn modelId="{08BC53CF-BF47-CD40-950C-5CC360AFC09F}" type="presParOf" srcId="{E105238A-1D68-A848-8526-8B41D842AEED}" destId="{8D5F2A8F-2D4F-B241-A8B0-AF1E5FA33CAF}" srcOrd="2" destOrd="0" presId="urn:microsoft.com/office/officeart/2016/7/layout/BasicLinearProcessNumbered"/>
    <dgm:cxn modelId="{53C4BCD4-6C44-124E-8040-F8A96121E4DE}" type="presParOf" srcId="{E105238A-1D68-A848-8526-8B41D842AEED}" destId="{701B6D30-AFEB-434A-BC52-C9C34500BDA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925FA8-DF97-4A28-AF63-9FCB9704F6F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B6B376-8333-4AC7-97E8-A496026B3D6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Značajan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broj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muslimanskog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stanovništva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, ne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želeći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živjeti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pod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kršćanskim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vladarom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iselio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se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prema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Turskoj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Anadoliji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). Taj se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proces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nazivao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i="1" dirty="0" err="1">
              <a:solidFill>
                <a:schemeClr val="bg2">
                  <a:lumMod val="75000"/>
                  <a:lumOff val="25000"/>
                </a:schemeClr>
              </a:solidFill>
            </a:rPr>
            <a:t>muhadžirluk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gm:t>
    </dgm:pt>
    <dgm:pt modelId="{1F3848D0-1AC9-4E93-9A07-C0F67AEC8A3E}" type="parTrans" cxnId="{B16F1994-9620-442C-882F-0E08EAD194D3}">
      <dgm:prSet/>
      <dgm:spPr/>
      <dgm:t>
        <a:bodyPr/>
        <a:lstStyle/>
        <a:p>
          <a:endParaRPr lang="en-US"/>
        </a:p>
      </dgm:t>
    </dgm:pt>
    <dgm:pt modelId="{00BEBE76-0F35-40B9-B099-91AA1E5C3642}" type="sibTrans" cxnId="{B16F1994-9620-442C-882F-0E08EAD194D3}">
      <dgm:prSet/>
      <dgm:spPr/>
      <dgm:t>
        <a:bodyPr/>
        <a:lstStyle/>
        <a:p>
          <a:endParaRPr lang="en-US"/>
        </a:p>
      </dgm:t>
    </dgm:pt>
    <dgm:pt modelId="{98F6F0AD-CCC2-49CF-BF6E-40B82E2489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</a:rPr>
            <a:t>Austro-</a:t>
          </a:r>
          <a:r>
            <a:rPr lang="en-US" dirty="0" err="1">
              <a:solidFill>
                <a:schemeClr val="bg1"/>
              </a:solidFill>
            </a:rPr>
            <a:t>Ugarska</a:t>
          </a:r>
          <a:r>
            <a:rPr lang="en-US" dirty="0">
              <a:solidFill>
                <a:schemeClr val="bg1"/>
              </a:solidFill>
            </a:rPr>
            <a:t> je, </a:t>
          </a:r>
          <a:r>
            <a:rPr lang="en-US" dirty="0" err="1">
              <a:solidFill>
                <a:schemeClr val="bg1"/>
              </a:solidFill>
            </a:rPr>
            <a:t>radi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političkog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mira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zadržala</a:t>
          </a:r>
          <a:r>
            <a:rPr lang="en-US" dirty="0">
              <a:solidFill>
                <a:schemeClr val="bg1"/>
              </a:solidFill>
            </a:rPr>
            <a:t> stare </a:t>
          </a:r>
          <a:r>
            <a:rPr lang="en-US" dirty="0" err="1">
              <a:solidFill>
                <a:schemeClr val="bg1"/>
              </a:solidFill>
            </a:rPr>
            <a:t>osmanske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kmetovske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odnose</a:t>
          </a:r>
          <a:r>
            <a:rPr lang="en-US" dirty="0">
              <a:solidFill>
                <a:schemeClr val="bg1"/>
              </a:solidFill>
            </a:rPr>
            <a:t>. </a:t>
          </a:r>
          <a:r>
            <a:rPr lang="en-US" dirty="0" err="1">
              <a:solidFill>
                <a:schemeClr val="bg1"/>
              </a:solidFill>
            </a:rPr>
            <a:t>Kmetovi</a:t>
          </a:r>
          <a:r>
            <a:rPr lang="en-US" dirty="0">
              <a:solidFill>
                <a:schemeClr val="bg1"/>
              </a:solidFill>
            </a:rPr>
            <a:t> (</a:t>
          </a:r>
          <a:r>
            <a:rPr lang="en-US" dirty="0" err="1">
              <a:solidFill>
                <a:schemeClr val="bg1"/>
              </a:solidFill>
            </a:rPr>
            <a:t>većinom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kršćani</a:t>
          </a:r>
          <a:r>
            <a:rPr lang="en-US" dirty="0">
              <a:solidFill>
                <a:schemeClr val="bg1"/>
              </a:solidFill>
            </a:rPr>
            <a:t>) </a:t>
          </a:r>
          <a:r>
            <a:rPr lang="en-US" dirty="0" err="1">
              <a:solidFill>
                <a:schemeClr val="bg1"/>
              </a:solidFill>
            </a:rPr>
            <a:t>ostali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su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vezani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uz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begovske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posjede</a:t>
          </a:r>
          <a:r>
            <a:rPr lang="en-US" dirty="0">
              <a:solidFill>
                <a:schemeClr val="bg1"/>
              </a:solidFill>
            </a:rPr>
            <a:t>, </a:t>
          </a:r>
          <a:r>
            <a:rPr lang="en-US" dirty="0" err="1">
              <a:solidFill>
                <a:schemeClr val="bg1"/>
              </a:solidFill>
            </a:rPr>
            <a:t>što</a:t>
          </a:r>
          <a:r>
            <a:rPr lang="en-US" dirty="0">
              <a:solidFill>
                <a:schemeClr val="bg1"/>
              </a:solidFill>
            </a:rPr>
            <a:t> je </a:t>
          </a:r>
          <a:r>
            <a:rPr lang="en-US" dirty="0" err="1">
              <a:solidFill>
                <a:schemeClr val="bg1"/>
              </a:solidFill>
            </a:rPr>
            <a:t>izazvalo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nezadovoljstvo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i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bilo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uzrok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kasnijih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političkih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previranja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6A070CAC-860B-42B7-9241-BFC3CD116743}" type="parTrans" cxnId="{F9E2AB3F-FD9C-4A12-B5D2-9427B0B1187C}">
      <dgm:prSet/>
      <dgm:spPr/>
      <dgm:t>
        <a:bodyPr/>
        <a:lstStyle/>
        <a:p>
          <a:endParaRPr lang="en-US"/>
        </a:p>
      </dgm:t>
    </dgm:pt>
    <dgm:pt modelId="{2FCD136E-E3E6-4EFC-9C87-11A94900DA3D}" type="sibTrans" cxnId="{F9E2AB3F-FD9C-4A12-B5D2-9427B0B1187C}">
      <dgm:prSet/>
      <dgm:spPr/>
      <dgm:t>
        <a:bodyPr/>
        <a:lstStyle/>
        <a:p>
          <a:endParaRPr lang="en-US"/>
        </a:p>
      </dgm:t>
    </dgm:pt>
    <dgm:pt modelId="{4C112BED-66E4-4EB3-9B3C-B18B852145D1}" type="pres">
      <dgm:prSet presAssocID="{BA925FA8-DF97-4A28-AF63-9FCB9704F6F9}" presName="root" presStyleCnt="0">
        <dgm:presLayoutVars>
          <dgm:dir/>
          <dgm:resizeHandles val="exact"/>
        </dgm:presLayoutVars>
      </dgm:prSet>
      <dgm:spPr/>
    </dgm:pt>
    <dgm:pt modelId="{F38863FE-7663-48F5-BB98-91EB8069DB84}" type="pres">
      <dgm:prSet presAssocID="{F7B6B376-8333-4AC7-97E8-A496026B3D6E}" presName="compNode" presStyleCnt="0"/>
      <dgm:spPr/>
    </dgm:pt>
    <dgm:pt modelId="{731207FA-A96D-4427-B81E-22C693FF8C26}" type="pres">
      <dgm:prSet presAssocID="{F7B6B376-8333-4AC7-97E8-A496026B3D6E}" presName="bgRect" presStyleLbl="bgShp" presStyleIdx="0" presStyleCnt="2"/>
      <dgm:spPr/>
    </dgm:pt>
    <dgm:pt modelId="{7EFF96FA-85D3-4C7C-A972-5ECCC07D5474}" type="pres">
      <dgm:prSet presAssocID="{F7B6B376-8333-4AC7-97E8-A496026B3D6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9E9EF5B6-1881-4B6B-AF8B-8E13DF87D29E}" type="pres">
      <dgm:prSet presAssocID="{F7B6B376-8333-4AC7-97E8-A496026B3D6E}" presName="spaceRect" presStyleCnt="0"/>
      <dgm:spPr/>
    </dgm:pt>
    <dgm:pt modelId="{4519F126-2BBD-4AF7-A444-94B8BEFD3CBB}" type="pres">
      <dgm:prSet presAssocID="{F7B6B376-8333-4AC7-97E8-A496026B3D6E}" presName="parTx" presStyleLbl="revTx" presStyleIdx="0" presStyleCnt="2">
        <dgm:presLayoutVars>
          <dgm:chMax val="0"/>
          <dgm:chPref val="0"/>
        </dgm:presLayoutVars>
      </dgm:prSet>
      <dgm:spPr/>
    </dgm:pt>
    <dgm:pt modelId="{8566E328-B0DC-486E-B9D5-95C59F6C574A}" type="pres">
      <dgm:prSet presAssocID="{00BEBE76-0F35-40B9-B099-91AA1E5C3642}" presName="sibTrans" presStyleCnt="0"/>
      <dgm:spPr/>
    </dgm:pt>
    <dgm:pt modelId="{56FD6125-BFCE-428B-AB9B-5020BC923FB0}" type="pres">
      <dgm:prSet presAssocID="{98F6F0AD-CCC2-49CF-BF6E-40B82E248934}" presName="compNode" presStyleCnt="0"/>
      <dgm:spPr/>
    </dgm:pt>
    <dgm:pt modelId="{47DF1691-2065-4C69-AE8E-55F4C485136B}" type="pres">
      <dgm:prSet presAssocID="{98F6F0AD-CCC2-49CF-BF6E-40B82E248934}" presName="bgRect" presStyleLbl="bgShp" presStyleIdx="1" presStyleCnt="2"/>
      <dgm:spPr/>
    </dgm:pt>
    <dgm:pt modelId="{946DE7E0-974F-409D-B936-D253DB9D2BB7}" type="pres">
      <dgm:prSet presAssocID="{98F6F0AD-CCC2-49CF-BF6E-40B82E24893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837BF66A-D979-45B1-9622-EBB6060C202F}" type="pres">
      <dgm:prSet presAssocID="{98F6F0AD-CCC2-49CF-BF6E-40B82E248934}" presName="spaceRect" presStyleCnt="0"/>
      <dgm:spPr/>
    </dgm:pt>
    <dgm:pt modelId="{461DA77A-9E9E-48B0-BCEB-DFC5BA4BAFC1}" type="pres">
      <dgm:prSet presAssocID="{98F6F0AD-CCC2-49CF-BF6E-40B82E24893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8488621-5730-45D0-893E-088B0BC55E4D}" type="presOf" srcId="{98F6F0AD-CCC2-49CF-BF6E-40B82E248934}" destId="{461DA77A-9E9E-48B0-BCEB-DFC5BA4BAFC1}" srcOrd="0" destOrd="0" presId="urn:microsoft.com/office/officeart/2018/2/layout/IconVerticalSolidList"/>
    <dgm:cxn modelId="{F9E2AB3F-FD9C-4A12-B5D2-9427B0B1187C}" srcId="{BA925FA8-DF97-4A28-AF63-9FCB9704F6F9}" destId="{98F6F0AD-CCC2-49CF-BF6E-40B82E248934}" srcOrd="1" destOrd="0" parTransId="{6A070CAC-860B-42B7-9241-BFC3CD116743}" sibTransId="{2FCD136E-E3E6-4EFC-9C87-11A94900DA3D}"/>
    <dgm:cxn modelId="{CD58248D-EC67-48D9-BABC-EAAA0D07AD59}" type="presOf" srcId="{BA925FA8-DF97-4A28-AF63-9FCB9704F6F9}" destId="{4C112BED-66E4-4EB3-9B3C-B18B852145D1}" srcOrd="0" destOrd="0" presId="urn:microsoft.com/office/officeart/2018/2/layout/IconVerticalSolidList"/>
    <dgm:cxn modelId="{5DD04E8E-0FF3-400A-9E33-D8342BC1013E}" type="presOf" srcId="{F7B6B376-8333-4AC7-97E8-A496026B3D6E}" destId="{4519F126-2BBD-4AF7-A444-94B8BEFD3CBB}" srcOrd="0" destOrd="0" presId="urn:microsoft.com/office/officeart/2018/2/layout/IconVerticalSolidList"/>
    <dgm:cxn modelId="{B16F1994-9620-442C-882F-0E08EAD194D3}" srcId="{BA925FA8-DF97-4A28-AF63-9FCB9704F6F9}" destId="{F7B6B376-8333-4AC7-97E8-A496026B3D6E}" srcOrd="0" destOrd="0" parTransId="{1F3848D0-1AC9-4E93-9A07-C0F67AEC8A3E}" sibTransId="{00BEBE76-0F35-40B9-B099-91AA1E5C3642}"/>
    <dgm:cxn modelId="{6B80A0D7-27A3-4D18-9844-1D3E59F2377E}" type="presParOf" srcId="{4C112BED-66E4-4EB3-9B3C-B18B852145D1}" destId="{F38863FE-7663-48F5-BB98-91EB8069DB84}" srcOrd="0" destOrd="0" presId="urn:microsoft.com/office/officeart/2018/2/layout/IconVerticalSolidList"/>
    <dgm:cxn modelId="{1AF37DC7-523C-4C4F-B4F8-45478D27577B}" type="presParOf" srcId="{F38863FE-7663-48F5-BB98-91EB8069DB84}" destId="{731207FA-A96D-4427-B81E-22C693FF8C26}" srcOrd="0" destOrd="0" presId="urn:microsoft.com/office/officeart/2018/2/layout/IconVerticalSolidList"/>
    <dgm:cxn modelId="{05B37A8D-DE18-4315-B42B-2832981DD595}" type="presParOf" srcId="{F38863FE-7663-48F5-BB98-91EB8069DB84}" destId="{7EFF96FA-85D3-4C7C-A972-5ECCC07D5474}" srcOrd="1" destOrd="0" presId="urn:microsoft.com/office/officeart/2018/2/layout/IconVerticalSolidList"/>
    <dgm:cxn modelId="{4E852E4A-E8E3-4085-9469-5B24BF7ED89F}" type="presParOf" srcId="{F38863FE-7663-48F5-BB98-91EB8069DB84}" destId="{9E9EF5B6-1881-4B6B-AF8B-8E13DF87D29E}" srcOrd="2" destOrd="0" presId="urn:microsoft.com/office/officeart/2018/2/layout/IconVerticalSolidList"/>
    <dgm:cxn modelId="{E3A0F24E-01B3-4C12-B9DB-683C304C0A23}" type="presParOf" srcId="{F38863FE-7663-48F5-BB98-91EB8069DB84}" destId="{4519F126-2BBD-4AF7-A444-94B8BEFD3CBB}" srcOrd="3" destOrd="0" presId="urn:microsoft.com/office/officeart/2018/2/layout/IconVerticalSolidList"/>
    <dgm:cxn modelId="{60F4155B-EEC8-4DBA-BBA6-7790B7E74127}" type="presParOf" srcId="{4C112BED-66E4-4EB3-9B3C-B18B852145D1}" destId="{8566E328-B0DC-486E-B9D5-95C59F6C574A}" srcOrd="1" destOrd="0" presId="urn:microsoft.com/office/officeart/2018/2/layout/IconVerticalSolidList"/>
    <dgm:cxn modelId="{33E0C6AD-81F6-4003-BB66-5D64ECE757C5}" type="presParOf" srcId="{4C112BED-66E4-4EB3-9B3C-B18B852145D1}" destId="{56FD6125-BFCE-428B-AB9B-5020BC923FB0}" srcOrd="2" destOrd="0" presId="urn:microsoft.com/office/officeart/2018/2/layout/IconVerticalSolidList"/>
    <dgm:cxn modelId="{6A7CAA6B-94CA-4768-9F45-BE6C46DEE49F}" type="presParOf" srcId="{56FD6125-BFCE-428B-AB9B-5020BC923FB0}" destId="{47DF1691-2065-4C69-AE8E-55F4C485136B}" srcOrd="0" destOrd="0" presId="urn:microsoft.com/office/officeart/2018/2/layout/IconVerticalSolidList"/>
    <dgm:cxn modelId="{797B43C6-B96C-41A8-805C-42F2418607BB}" type="presParOf" srcId="{56FD6125-BFCE-428B-AB9B-5020BC923FB0}" destId="{946DE7E0-974F-409D-B936-D253DB9D2BB7}" srcOrd="1" destOrd="0" presId="urn:microsoft.com/office/officeart/2018/2/layout/IconVerticalSolidList"/>
    <dgm:cxn modelId="{39B3583A-984C-44FA-902B-6260594B5211}" type="presParOf" srcId="{56FD6125-BFCE-428B-AB9B-5020BC923FB0}" destId="{837BF66A-D979-45B1-9622-EBB6060C202F}" srcOrd="2" destOrd="0" presId="urn:microsoft.com/office/officeart/2018/2/layout/IconVerticalSolidList"/>
    <dgm:cxn modelId="{A1EBB635-B100-4F19-8F6C-93694DCA554D}" type="presParOf" srcId="{56FD6125-BFCE-428B-AB9B-5020BC923FB0}" destId="{461DA77A-9E9E-48B0-BCEB-DFC5BA4BAFC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7E3A24-1877-4644-AA55-706EF223FF8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B4A90F-8DBA-4EB5-AF52-965A16957238}">
      <dgm:prSet/>
      <dgm:spPr/>
      <dgm:t>
        <a:bodyPr/>
        <a:lstStyle/>
        <a:p>
          <a:r>
            <a:rPr lang="en-US" b="0" i="0"/>
            <a:t>Poljaci su se u BiH naselili tijekom austrougarske uprave (1878. – 1918.). </a:t>
          </a:r>
          <a:endParaRPr lang="en-US"/>
        </a:p>
      </dgm:t>
    </dgm:pt>
    <dgm:pt modelId="{2769AEA4-F886-4E6B-882A-8AE866845FD3}" type="parTrans" cxnId="{D235DF9B-E9FD-4A6B-BEE4-8FA89A029FD7}">
      <dgm:prSet/>
      <dgm:spPr/>
      <dgm:t>
        <a:bodyPr/>
        <a:lstStyle/>
        <a:p>
          <a:endParaRPr lang="en-US"/>
        </a:p>
      </dgm:t>
    </dgm:pt>
    <dgm:pt modelId="{B8A0DB7D-7A20-4EFF-8558-58435B9A215F}" type="sibTrans" cxnId="{D235DF9B-E9FD-4A6B-BEE4-8FA89A029FD7}">
      <dgm:prSet/>
      <dgm:spPr/>
      <dgm:t>
        <a:bodyPr/>
        <a:lstStyle/>
        <a:p>
          <a:endParaRPr lang="en-US"/>
        </a:p>
      </dgm:t>
    </dgm:pt>
    <dgm:pt modelId="{CD7B9F5C-9B6D-4400-86FC-E7D0A7006AF4}">
      <dgm:prSet/>
      <dgm:spPr/>
      <dgm:t>
        <a:bodyPr/>
        <a:lstStyle/>
        <a:p>
          <a:r>
            <a:rPr lang="en-US" b="0" i="0"/>
            <a:t>Manji dio činili su činovnici i liječnici, dok je većina bila seosko stanovništvo.</a:t>
          </a:r>
          <a:endParaRPr lang="en-US"/>
        </a:p>
      </dgm:t>
    </dgm:pt>
    <dgm:pt modelId="{D698DA57-83CA-4049-AEAC-61BFFA4569E8}" type="parTrans" cxnId="{070251BE-D3D7-452C-94FD-CB80FAAD98D8}">
      <dgm:prSet/>
      <dgm:spPr/>
      <dgm:t>
        <a:bodyPr/>
        <a:lstStyle/>
        <a:p>
          <a:endParaRPr lang="en-US"/>
        </a:p>
      </dgm:t>
    </dgm:pt>
    <dgm:pt modelId="{C4CF563C-D5FC-4E81-A13C-88ED24EA7504}" type="sibTrans" cxnId="{070251BE-D3D7-452C-94FD-CB80FAAD98D8}">
      <dgm:prSet/>
      <dgm:spPr/>
      <dgm:t>
        <a:bodyPr/>
        <a:lstStyle/>
        <a:p>
          <a:endParaRPr lang="en-US"/>
        </a:p>
      </dgm:t>
    </dgm:pt>
    <dgm:pt modelId="{CB39FB10-4991-478C-8B7C-48280B86156F}">
      <dgm:prSet/>
      <dgm:spPr/>
      <dgm:t>
        <a:bodyPr/>
        <a:lstStyle/>
        <a:p>
          <a:r>
            <a:rPr lang="en-US" b="1" i="0"/>
            <a:t>Glavna područja naseljavanja</a:t>
          </a:r>
          <a:r>
            <a:rPr lang="en-US" b="0" i="0"/>
            <a:t>:  Najviše ih je bilo na banjalučkom području, posebno u kotaru </a:t>
          </a:r>
          <a:r>
            <a:rPr lang="en-US" b="1" i="0"/>
            <a:t>Prnjavor</a:t>
          </a:r>
          <a:r>
            <a:rPr lang="en-US" b="0" i="0"/>
            <a:t>, gdje su osnovali brojna naselja (poput Stare Dubrave, Rakovca, Gumjere).</a:t>
          </a:r>
          <a:endParaRPr lang="en-US"/>
        </a:p>
      </dgm:t>
    </dgm:pt>
    <dgm:pt modelId="{05AC98B1-0AF7-4F29-A92D-44F1A9C91F45}" type="parTrans" cxnId="{ED5B73AC-989B-43AF-841F-0E946A99062E}">
      <dgm:prSet/>
      <dgm:spPr/>
      <dgm:t>
        <a:bodyPr/>
        <a:lstStyle/>
        <a:p>
          <a:endParaRPr lang="en-US"/>
        </a:p>
      </dgm:t>
    </dgm:pt>
    <dgm:pt modelId="{770A546D-D782-44C6-AAF7-D20A963D7E0E}" type="sibTrans" cxnId="{ED5B73AC-989B-43AF-841F-0E946A99062E}">
      <dgm:prSet/>
      <dgm:spPr/>
      <dgm:t>
        <a:bodyPr/>
        <a:lstStyle/>
        <a:p>
          <a:endParaRPr lang="en-US"/>
        </a:p>
      </dgm:t>
    </dgm:pt>
    <dgm:pt modelId="{957089FE-8BB4-46E6-B674-2ABD7DBEE9B4}">
      <dgm:prSet/>
      <dgm:spPr/>
      <dgm:t>
        <a:bodyPr/>
        <a:lstStyle/>
        <a:p>
          <a:r>
            <a:rPr lang="en-US" b="0" i="0"/>
            <a:t>Prema popisu iz 1931., u BiH je živjelo 13.422 Poljaka. </a:t>
          </a:r>
          <a:r>
            <a:rPr lang="en-US"/>
            <a:t>Tjekom 1946. godine iz Jugoslavije je u Poljsku otišlo 15.301 Poljaka, od čega čak </a:t>
          </a:r>
          <a:r>
            <a:rPr lang="en-US" b="1"/>
            <a:t>14.088 s područja BiH</a:t>
          </a:r>
          <a:r>
            <a:rPr lang="en-US"/>
            <a:t>.</a:t>
          </a:r>
        </a:p>
      </dgm:t>
    </dgm:pt>
    <dgm:pt modelId="{23CB14B7-05F7-44B1-904C-EC25B1ED76F3}" type="parTrans" cxnId="{43B00735-5CA1-4408-B461-F466817B14FB}">
      <dgm:prSet/>
      <dgm:spPr/>
      <dgm:t>
        <a:bodyPr/>
        <a:lstStyle/>
        <a:p>
          <a:endParaRPr lang="en-US"/>
        </a:p>
      </dgm:t>
    </dgm:pt>
    <dgm:pt modelId="{7DC77A1D-F050-493D-999B-CC17D2E6DA21}" type="sibTrans" cxnId="{43B00735-5CA1-4408-B461-F466817B14FB}">
      <dgm:prSet/>
      <dgm:spPr/>
      <dgm:t>
        <a:bodyPr/>
        <a:lstStyle/>
        <a:p>
          <a:endParaRPr lang="en-US"/>
        </a:p>
      </dgm:t>
    </dgm:pt>
    <dgm:pt modelId="{713B8796-4335-441F-A51A-7B79BD2E3EF8}">
      <dgm:prSet/>
      <dgm:spPr/>
      <dgm:t>
        <a:bodyPr/>
        <a:lstStyle/>
        <a:p>
          <a:r>
            <a:rPr lang="en-US"/>
            <a:t>Već 1948. u BiH je ostalo samo 1.386 Poljaka, čime je ova nekoć kompaktna zajednica gotovo potpuno nestala.</a:t>
          </a:r>
        </a:p>
      </dgm:t>
    </dgm:pt>
    <dgm:pt modelId="{40BAD56B-2B1A-4CA3-AF6A-9D4A91E8FB71}" type="parTrans" cxnId="{FD3AA824-A838-4558-837F-CAE065FF6E3E}">
      <dgm:prSet/>
      <dgm:spPr/>
      <dgm:t>
        <a:bodyPr/>
        <a:lstStyle/>
        <a:p>
          <a:endParaRPr lang="en-US"/>
        </a:p>
      </dgm:t>
    </dgm:pt>
    <dgm:pt modelId="{02FFBB74-0BC2-4E76-80D6-9C2BCA2C79ED}" type="sibTrans" cxnId="{FD3AA824-A838-4558-837F-CAE065FF6E3E}">
      <dgm:prSet/>
      <dgm:spPr/>
      <dgm:t>
        <a:bodyPr/>
        <a:lstStyle/>
        <a:p>
          <a:endParaRPr lang="en-US"/>
        </a:p>
      </dgm:t>
    </dgm:pt>
    <dgm:pt modelId="{9620920B-E9E9-D548-B169-7D0A41396AA2}" type="pres">
      <dgm:prSet presAssocID="{E57E3A24-1877-4644-AA55-706EF223FF8F}" presName="vert0" presStyleCnt="0">
        <dgm:presLayoutVars>
          <dgm:dir/>
          <dgm:animOne val="branch"/>
          <dgm:animLvl val="lvl"/>
        </dgm:presLayoutVars>
      </dgm:prSet>
      <dgm:spPr/>
    </dgm:pt>
    <dgm:pt modelId="{6C6FE6B7-ADFE-244B-A175-42E4ABB65B5B}" type="pres">
      <dgm:prSet presAssocID="{43B4A90F-8DBA-4EB5-AF52-965A16957238}" presName="thickLine" presStyleLbl="alignNode1" presStyleIdx="0" presStyleCnt="5"/>
      <dgm:spPr/>
    </dgm:pt>
    <dgm:pt modelId="{26DDAC68-B406-7645-9831-47630300CFA7}" type="pres">
      <dgm:prSet presAssocID="{43B4A90F-8DBA-4EB5-AF52-965A16957238}" presName="horz1" presStyleCnt="0"/>
      <dgm:spPr/>
    </dgm:pt>
    <dgm:pt modelId="{0A0C1975-4C8A-F647-A7B6-6F369F938678}" type="pres">
      <dgm:prSet presAssocID="{43B4A90F-8DBA-4EB5-AF52-965A16957238}" presName="tx1" presStyleLbl="revTx" presStyleIdx="0" presStyleCnt="5"/>
      <dgm:spPr/>
    </dgm:pt>
    <dgm:pt modelId="{3DE41226-EF71-4C42-81DF-5DA032001752}" type="pres">
      <dgm:prSet presAssocID="{43B4A90F-8DBA-4EB5-AF52-965A16957238}" presName="vert1" presStyleCnt="0"/>
      <dgm:spPr/>
    </dgm:pt>
    <dgm:pt modelId="{983A608A-E22B-9D45-B5B7-E9A14E705A3E}" type="pres">
      <dgm:prSet presAssocID="{CD7B9F5C-9B6D-4400-86FC-E7D0A7006AF4}" presName="thickLine" presStyleLbl="alignNode1" presStyleIdx="1" presStyleCnt="5"/>
      <dgm:spPr/>
    </dgm:pt>
    <dgm:pt modelId="{C74ACA79-A35A-E544-9880-166AD5344E55}" type="pres">
      <dgm:prSet presAssocID="{CD7B9F5C-9B6D-4400-86FC-E7D0A7006AF4}" presName="horz1" presStyleCnt="0"/>
      <dgm:spPr/>
    </dgm:pt>
    <dgm:pt modelId="{4763B948-D2B7-6949-A429-6064FEC5A5BA}" type="pres">
      <dgm:prSet presAssocID="{CD7B9F5C-9B6D-4400-86FC-E7D0A7006AF4}" presName="tx1" presStyleLbl="revTx" presStyleIdx="1" presStyleCnt="5"/>
      <dgm:spPr/>
    </dgm:pt>
    <dgm:pt modelId="{18C2D23D-4906-B540-9528-4864AD90EA78}" type="pres">
      <dgm:prSet presAssocID="{CD7B9F5C-9B6D-4400-86FC-E7D0A7006AF4}" presName="vert1" presStyleCnt="0"/>
      <dgm:spPr/>
    </dgm:pt>
    <dgm:pt modelId="{B46062BF-4A25-0F4F-ABFA-D441773AEAFD}" type="pres">
      <dgm:prSet presAssocID="{CB39FB10-4991-478C-8B7C-48280B86156F}" presName="thickLine" presStyleLbl="alignNode1" presStyleIdx="2" presStyleCnt="5"/>
      <dgm:spPr/>
    </dgm:pt>
    <dgm:pt modelId="{CBE2822B-8623-374E-A21C-9196A8574E02}" type="pres">
      <dgm:prSet presAssocID="{CB39FB10-4991-478C-8B7C-48280B86156F}" presName="horz1" presStyleCnt="0"/>
      <dgm:spPr/>
    </dgm:pt>
    <dgm:pt modelId="{37DF4FEF-7F45-304A-B9AA-170E6744BAFC}" type="pres">
      <dgm:prSet presAssocID="{CB39FB10-4991-478C-8B7C-48280B86156F}" presName="tx1" presStyleLbl="revTx" presStyleIdx="2" presStyleCnt="5"/>
      <dgm:spPr/>
    </dgm:pt>
    <dgm:pt modelId="{920A2C5D-B719-F044-90E4-A827D7EB581F}" type="pres">
      <dgm:prSet presAssocID="{CB39FB10-4991-478C-8B7C-48280B86156F}" presName="vert1" presStyleCnt="0"/>
      <dgm:spPr/>
    </dgm:pt>
    <dgm:pt modelId="{94BA6B41-2924-6147-965B-794CDF3DA14E}" type="pres">
      <dgm:prSet presAssocID="{957089FE-8BB4-46E6-B674-2ABD7DBEE9B4}" presName="thickLine" presStyleLbl="alignNode1" presStyleIdx="3" presStyleCnt="5"/>
      <dgm:spPr/>
    </dgm:pt>
    <dgm:pt modelId="{034761E4-0E3E-824C-8091-EA184F681B4A}" type="pres">
      <dgm:prSet presAssocID="{957089FE-8BB4-46E6-B674-2ABD7DBEE9B4}" presName="horz1" presStyleCnt="0"/>
      <dgm:spPr/>
    </dgm:pt>
    <dgm:pt modelId="{C4DD9556-FD72-9740-A6B7-8FC859EC94E2}" type="pres">
      <dgm:prSet presAssocID="{957089FE-8BB4-46E6-B674-2ABD7DBEE9B4}" presName="tx1" presStyleLbl="revTx" presStyleIdx="3" presStyleCnt="5"/>
      <dgm:spPr/>
    </dgm:pt>
    <dgm:pt modelId="{0FA579C6-E950-B042-9377-0ED3A153DC63}" type="pres">
      <dgm:prSet presAssocID="{957089FE-8BB4-46E6-B674-2ABD7DBEE9B4}" presName="vert1" presStyleCnt="0"/>
      <dgm:spPr/>
    </dgm:pt>
    <dgm:pt modelId="{D5A1876F-E9CC-B249-A59E-F46603A5A9F2}" type="pres">
      <dgm:prSet presAssocID="{713B8796-4335-441F-A51A-7B79BD2E3EF8}" presName="thickLine" presStyleLbl="alignNode1" presStyleIdx="4" presStyleCnt="5"/>
      <dgm:spPr/>
    </dgm:pt>
    <dgm:pt modelId="{33B4F3D8-9009-CD49-9098-EC23E95A15EC}" type="pres">
      <dgm:prSet presAssocID="{713B8796-4335-441F-A51A-7B79BD2E3EF8}" presName="horz1" presStyleCnt="0"/>
      <dgm:spPr/>
    </dgm:pt>
    <dgm:pt modelId="{CA0025AE-452D-FD40-8AE4-F7DF5DD28D7C}" type="pres">
      <dgm:prSet presAssocID="{713B8796-4335-441F-A51A-7B79BD2E3EF8}" presName="tx1" presStyleLbl="revTx" presStyleIdx="4" presStyleCnt="5"/>
      <dgm:spPr/>
    </dgm:pt>
    <dgm:pt modelId="{6FC35DD1-7DFD-544E-B6EE-35712328A7B9}" type="pres">
      <dgm:prSet presAssocID="{713B8796-4335-441F-A51A-7B79BD2E3EF8}" presName="vert1" presStyleCnt="0"/>
      <dgm:spPr/>
    </dgm:pt>
  </dgm:ptLst>
  <dgm:cxnLst>
    <dgm:cxn modelId="{FD3AA824-A838-4558-837F-CAE065FF6E3E}" srcId="{E57E3A24-1877-4644-AA55-706EF223FF8F}" destId="{713B8796-4335-441F-A51A-7B79BD2E3EF8}" srcOrd="4" destOrd="0" parTransId="{40BAD56B-2B1A-4CA3-AF6A-9D4A91E8FB71}" sibTransId="{02FFBB74-0BC2-4E76-80D6-9C2BCA2C79ED}"/>
    <dgm:cxn modelId="{43B00735-5CA1-4408-B461-F466817B14FB}" srcId="{E57E3A24-1877-4644-AA55-706EF223FF8F}" destId="{957089FE-8BB4-46E6-B674-2ABD7DBEE9B4}" srcOrd="3" destOrd="0" parTransId="{23CB14B7-05F7-44B1-904C-EC25B1ED76F3}" sibTransId="{7DC77A1D-F050-493D-999B-CC17D2E6DA21}"/>
    <dgm:cxn modelId="{86C01242-0F2A-0648-ACF4-BF79D6AB123C}" type="presOf" srcId="{43B4A90F-8DBA-4EB5-AF52-965A16957238}" destId="{0A0C1975-4C8A-F647-A7B6-6F369F938678}" srcOrd="0" destOrd="0" presId="urn:microsoft.com/office/officeart/2008/layout/LinedList"/>
    <dgm:cxn modelId="{9106A54B-E525-5846-A0A6-6367B5E133F2}" type="presOf" srcId="{CD7B9F5C-9B6D-4400-86FC-E7D0A7006AF4}" destId="{4763B948-D2B7-6949-A429-6064FEC5A5BA}" srcOrd="0" destOrd="0" presId="urn:microsoft.com/office/officeart/2008/layout/LinedList"/>
    <dgm:cxn modelId="{5F8CA066-DE25-CC4A-87D2-FB521B98F998}" type="presOf" srcId="{957089FE-8BB4-46E6-B674-2ABD7DBEE9B4}" destId="{C4DD9556-FD72-9740-A6B7-8FC859EC94E2}" srcOrd="0" destOrd="0" presId="urn:microsoft.com/office/officeart/2008/layout/LinedList"/>
    <dgm:cxn modelId="{4E516D74-0E7D-FA49-9338-10C733ABD74C}" type="presOf" srcId="{E57E3A24-1877-4644-AA55-706EF223FF8F}" destId="{9620920B-E9E9-D548-B169-7D0A41396AA2}" srcOrd="0" destOrd="0" presId="urn:microsoft.com/office/officeart/2008/layout/LinedList"/>
    <dgm:cxn modelId="{B4F33B97-CA79-FF45-B646-4507704715A2}" type="presOf" srcId="{713B8796-4335-441F-A51A-7B79BD2E3EF8}" destId="{CA0025AE-452D-FD40-8AE4-F7DF5DD28D7C}" srcOrd="0" destOrd="0" presId="urn:microsoft.com/office/officeart/2008/layout/LinedList"/>
    <dgm:cxn modelId="{D235DF9B-E9FD-4A6B-BEE4-8FA89A029FD7}" srcId="{E57E3A24-1877-4644-AA55-706EF223FF8F}" destId="{43B4A90F-8DBA-4EB5-AF52-965A16957238}" srcOrd="0" destOrd="0" parTransId="{2769AEA4-F886-4E6B-882A-8AE866845FD3}" sibTransId="{B8A0DB7D-7A20-4EFF-8558-58435B9A215F}"/>
    <dgm:cxn modelId="{ED5B73AC-989B-43AF-841F-0E946A99062E}" srcId="{E57E3A24-1877-4644-AA55-706EF223FF8F}" destId="{CB39FB10-4991-478C-8B7C-48280B86156F}" srcOrd="2" destOrd="0" parTransId="{05AC98B1-0AF7-4F29-A92D-44F1A9C91F45}" sibTransId="{770A546D-D782-44C6-AAF7-D20A963D7E0E}"/>
    <dgm:cxn modelId="{92FF35BD-78B6-354B-9926-D3B7B6B04C8E}" type="presOf" srcId="{CB39FB10-4991-478C-8B7C-48280B86156F}" destId="{37DF4FEF-7F45-304A-B9AA-170E6744BAFC}" srcOrd="0" destOrd="0" presId="urn:microsoft.com/office/officeart/2008/layout/LinedList"/>
    <dgm:cxn modelId="{070251BE-D3D7-452C-94FD-CB80FAAD98D8}" srcId="{E57E3A24-1877-4644-AA55-706EF223FF8F}" destId="{CD7B9F5C-9B6D-4400-86FC-E7D0A7006AF4}" srcOrd="1" destOrd="0" parTransId="{D698DA57-83CA-4049-AEAC-61BFFA4569E8}" sibTransId="{C4CF563C-D5FC-4E81-A13C-88ED24EA7504}"/>
    <dgm:cxn modelId="{2096A98D-180C-BE46-B684-757688AF4D06}" type="presParOf" srcId="{9620920B-E9E9-D548-B169-7D0A41396AA2}" destId="{6C6FE6B7-ADFE-244B-A175-42E4ABB65B5B}" srcOrd="0" destOrd="0" presId="urn:microsoft.com/office/officeart/2008/layout/LinedList"/>
    <dgm:cxn modelId="{21CF71FE-AF16-4D41-BBAD-A613A826E8D9}" type="presParOf" srcId="{9620920B-E9E9-D548-B169-7D0A41396AA2}" destId="{26DDAC68-B406-7645-9831-47630300CFA7}" srcOrd="1" destOrd="0" presId="urn:microsoft.com/office/officeart/2008/layout/LinedList"/>
    <dgm:cxn modelId="{8FB48606-4D28-4648-9F2B-2A31DE6441BF}" type="presParOf" srcId="{26DDAC68-B406-7645-9831-47630300CFA7}" destId="{0A0C1975-4C8A-F647-A7B6-6F369F938678}" srcOrd="0" destOrd="0" presId="urn:microsoft.com/office/officeart/2008/layout/LinedList"/>
    <dgm:cxn modelId="{AFECBFB1-FB3E-9243-9C4C-CA4F8B0D8C59}" type="presParOf" srcId="{26DDAC68-B406-7645-9831-47630300CFA7}" destId="{3DE41226-EF71-4C42-81DF-5DA032001752}" srcOrd="1" destOrd="0" presId="urn:microsoft.com/office/officeart/2008/layout/LinedList"/>
    <dgm:cxn modelId="{F69F396D-C162-9C49-B5A8-30658F45F045}" type="presParOf" srcId="{9620920B-E9E9-D548-B169-7D0A41396AA2}" destId="{983A608A-E22B-9D45-B5B7-E9A14E705A3E}" srcOrd="2" destOrd="0" presId="urn:microsoft.com/office/officeart/2008/layout/LinedList"/>
    <dgm:cxn modelId="{F1053F50-C8B1-FA43-B303-C047FE22D285}" type="presParOf" srcId="{9620920B-E9E9-D548-B169-7D0A41396AA2}" destId="{C74ACA79-A35A-E544-9880-166AD5344E55}" srcOrd="3" destOrd="0" presId="urn:microsoft.com/office/officeart/2008/layout/LinedList"/>
    <dgm:cxn modelId="{C8184A4B-AACD-0143-8723-BA4499A49E81}" type="presParOf" srcId="{C74ACA79-A35A-E544-9880-166AD5344E55}" destId="{4763B948-D2B7-6949-A429-6064FEC5A5BA}" srcOrd="0" destOrd="0" presId="urn:microsoft.com/office/officeart/2008/layout/LinedList"/>
    <dgm:cxn modelId="{CC5FCFFA-E35E-1C4B-A600-1FBBBA4C2EE5}" type="presParOf" srcId="{C74ACA79-A35A-E544-9880-166AD5344E55}" destId="{18C2D23D-4906-B540-9528-4864AD90EA78}" srcOrd="1" destOrd="0" presId="urn:microsoft.com/office/officeart/2008/layout/LinedList"/>
    <dgm:cxn modelId="{D0EC4C3B-BBC9-7E48-9913-EE814F4B3D71}" type="presParOf" srcId="{9620920B-E9E9-D548-B169-7D0A41396AA2}" destId="{B46062BF-4A25-0F4F-ABFA-D441773AEAFD}" srcOrd="4" destOrd="0" presId="urn:microsoft.com/office/officeart/2008/layout/LinedList"/>
    <dgm:cxn modelId="{5F704EC9-2498-FA4D-BDA1-FD98D4F48759}" type="presParOf" srcId="{9620920B-E9E9-D548-B169-7D0A41396AA2}" destId="{CBE2822B-8623-374E-A21C-9196A8574E02}" srcOrd="5" destOrd="0" presId="urn:microsoft.com/office/officeart/2008/layout/LinedList"/>
    <dgm:cxn modelId="{21CCF9AC-B1BE-2845-9EF7-39BFDFBC21AA}" type="presParOf" srcId="{CBE2822B-8623-374E-A21C-9196A8574E02}" destId="{37DF4FEF-7F45-304A-B9AA-170E6744BAFC}" srcOrd="0" destOrd="0" presId="urn:microsoft.com/office/officeart/2008/layout/LinedList"/>
    <dgm:cxn modelId="{6F669BED-3D15-884E-98A2-359A1F6E2E79}" type="presParOf" srcId="{CBE2822B-8623-374E-A21C-9196A8574E02}" destId="{920A2C5D-B719-F044-90E4-A827D7EB581F}" srcOrd="1" destOrd="0" presId="urn:microsoft.com/office/officeart/2008/layout/LinedList"/>
    <dgm:cxn modelId="{C2508E23-8C00-D44C-9C5D-58EF2D3390AA}" type="presParOf" srcId="{9620920B-E9E9-D548-B169-7D0A41396AA2}" destId="{94BA6B41-2924-6147-965B-794CDF3DA14E}" srcOrd="6" destOrd="0" presId="urn:microsoft.com/office/officeart/2008/layout/LinedList"/>
    <dgm:cxn modelId="{8692976B-E14F-FE4A-9F6B-673507DC3618}" type="presParOf" srcId="{9620920B-E9E9-D548-B169-7D0A41396AA2}" destId="{034761E4-0E3E-824C-8091-EA184F681B4A}" srcOrd="7" destOrd="0" presId="urn:microsoft.com/office/officeart/2008/layout/LinedList"/>
    <dgm:cxn modelId="{654C6AA0-9A13-6B47-BC3B-DFD44213B77F}" type="presParOf" srcId="{034761E4-0E3E-824C-8091-EA184F681B4A}" destId="{C4DD9556-FD72-9740-A6B7-8FC859EC94E2}" srcOrd="0" destOrd="0" presId="urn:microsoft.com/office/officeart/2008/layout/LinedList"/>
    <dgm:cxn modelId="{17B7586B-6E67-3A43-BDFF-08AD90AAFB28}" type="presParOf" srcId="{034761E4-0E3E-824C-8091-EA184F681B4A}" destId="{0FA579C6-E950-B042-9377-0ED3A153DC63}" srcOrd="1" destOrd="0" presId="urn:microsoft.com/office/officeart/2008/layout/LinedList"/>
    <dgm:cxn modelId="{B50FFA57-3ADB-E14F-8541-2CE84B4FDC14}" type="presParOf" srcId="{9620920B-E9E9-D548-B169-7D0A41396AA2}" destId="{D5A1876F-E9CC-B249-A59E-F46603A5A9F2}" srcOrd="8" destOrd="0" presId="urn:microsoft.com/office/officeart/2008/layout/LinedList"/>
    <dgm:cxn modelId="{66639155-1391-5944-9BF1-5B6477DEE4F4}" type="presParOf" srcId="{9620920B-E9E9-D548-B169-7D0A41396AA2}" destId="{33B4F3D8-9009-CD49-9098-EC23E95A15EC}" srcOrd="9" destOrd="0" presId="urn:microsoft.com/office/officeart/2008/layout/LinedList"/>
    <dgm:cxn modelId="{9CD2E3D8-90E6-5349-8D92-43C4B8467F5E}" type="presParOf" srcId="{33B4F3D8-9009-CD49-9098-EC23E95A15EC}" destId="{CA0025AE-452D-FD40-8AE4-F7DF5DD28D7C}" srcOrd="0" destOrd="0" presId="urn:microsoft.com/office/officeart/2008/layout/LinedList"/>
    <dgm:cxn modelId="{63273878-19DD-874C-B220-34AC0B26E878}" type="presParOf" srcId="{33B4F3D8-9009-CD49-9098-EC23E95A15EC}" destId="{6FC35DD1-7DFD-544E-B6EE-35712328A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E27227-80A5-4289-B0B8-443358DD087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692C9FF-604F-4AE7-83D3-0F172834BEB1}">
      <dgm:prSet/>
      <dgm:spPr/>
      <dgm:t>
        <a:bodyPr/>
        <a:lstStyle/>
        <a:p>
          <a:r>
            <a:rPr lang="en-US" b="0" i="0" dirty="0" err="1"/>
            <a:t>Jugoslavenske</a:t>
          </a:r>
          <a:r>
            <a:rPr lang="en-US" b="0" i="0" dirty="0"/>
            <a:t> vlasti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tadašnji</a:t>
          </a:r>
          <a:r>
            <a:rPr lang="en-US" b="0" i="0" dirty="0"/>
            <a:t> </a:t>
          </a:r>
          <a:r>
            <a:rPr lang="en-US" b="0" i="0" dirty="0" err="1"/>
            <a:t>tisak</a:t>
          </a:r>
          <a:r>
            <a:rPr lang="en-US" b="0" i="0" dirty="0"/>
            <a:t> (Politika, Borba, </a:t>
          </a:r>
          <a:r>
            <a:rPr lang="en-US" b="0" i="0" dirty="0" err="1"/>
            <a:t>Vjesnik</a:t>
          </a:r>
          <a:r>
            <a:rPr lang="en-US" b="0" i="0" dirty="0"/>
            <a:t>) </a:t>
          </a:r>
          <a:r>
            <a:rPr lang="en-US" b="0" i="0" dirty="0" err="1"/>
            <a:t>prikazivali</a:t>
          </a:r>
          <a:r>
            <a:rPr lang="en-US" b="0" i="0" dirty="0"/>
            <a:t> </a:t>
          </a:r>
          <a:r>
            <a:rPr lang="en-US" b="0" i="0" dirty="0" err="1"/>
            <a:t>su</a:t>
          </a:r>
          <a:r>
            <a:rPr lang="en-US" b="0" i="0" dirty="0"/>
            <a:t> </a:t>
          </a:r>
          <a:r>
            <a:rPr lang="en-US" b="0" i="0" dirty="0" err="1"/>
            <a:t>iseljavanje</a:t>
          </a:r>
          <a:r>
            <a:rPr lang="en-US" b="0" i="0" dirty="0"/>
            <a:t> </a:t>
          </a:r>
          <a:r>
            <a:rPr lang="en-US" b="0" i="0" dirty="0" err="1"/>
            <a:t>kao</a:t>
          </a:r>
          <a:r>
            <a:rPr lang="en-US" b="0" i="0" dirty="0"/>
            <a:t> </a:t>
          </a:r>
          <a:r>
            <a:rPr lang="en-US" b="0" i="0" dirty="0" err="1"/>
            <a:t>srdačan</a:t>
          </a:r>
          <a:r>
            <a:rPr lang="en-US" b="0" i="0" dirty="0"/>
            <a:t>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dobrovoljan</a:t>
          </a:r>
          <a:r>
            <a:rPr lang="en-US" b="0" i="0" dirty="0"/>
            <a:t> </a:t>
          </a:r>
          <a:r>
            <a:rPr lang="en-US" b="0" i="0" dirty="0" err="1"/>
            <a:t>čin</a:t>
          </a:r>
          <a:r>
            <a:rPr lang="en-US" b="0" i="0" dirty="0"/>
            <a:t>. Taj je </a:t>
          </a:r>
          <a:r>
            <a:rPr lang="en-US" b="0" i="0" dirty="0" err="1"/>
            <a:t>okvir</a:t>
          </a:r>
          <a:r>
            <a:rPr lang="en-US" b="0" i="0" dirty="0"/>
            <a:t> </a:t>
          </a:r>
          <a:r>
            <a:rPr lang="en-US" b="0" i="0" dirty="0" err="1"/>
            <a:t>prihvatila</a:t>
          </a:r>
          <a:r>
            <a:rPr lang="en-US" b="0" i="0" dirty="0"/>
            <a:t>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ranija</a:t>
          </a:r>
          <a:r>
            <a:rPr lang="en-US" b="0" i="0" dirty="0"/>
            <a:t> </a:t>
          </a:r>
          <a:r>
            <a:rPr lang="en-US" b="0" i="0" dirty="0" err="1"/>
            <a:t>jugoslavenska</a:t>
          </a:r>
          <a:r>
            <a:rPr lang="en-US" b="0" i="0" dirty="0"/>
            <a:t> </a:t>
          </a:r>
          <a:r>
            <a:rPr lang="en-US" b="0" i="0" dirty="0" err="1"/>
            <a:t>historiografija</a:t>
          </a:r>
          <a:r>
            <a:rPr lang="en-US" b="0" i="0" dirty="0"/>
            <a:t>.</a:t>
          </a:r>
          <a:endParaRPr lang="en-US" dirty="0"/>
        </a:p>
      </dgm:t>
    </dgm:pt>
    <dgm:pt modelId="{B3A5617B-8F77-4080-A002-1494732E2C4E}" type="parTrans" cxnId="{5C85BD6F-8F98-4EA7-B79F-4666CD3D1112}">
      <dgm:prSet/>
      <dgm:spPr/>
      <dgm:t>
        <a:bodyPr/>
        <a:lstStyle/>
        <a:p>
          <a:endParaRPr lang="en-US"/>
        </a:p>
      </dgm:t>
    </dgm:pt>
    <dgm:pt modelId="{8CDE986E-9835-44DA-9BA8-D5BB1CF13101}" type="sibTrans" cxnId="{5C85BD6F-8F98-4EA7-B79F-4666CD3D1112}">
      <dgm:prSet/>
      <dgm:spPr/>
      <dgm:t>
        <a:bodyPr/>
        <a:lstStyle/>
        <a:p>
          <a:endParaRPr lang="en-US"/>
        </a:p>
      </dgm:t>
    </dgm:pt>
    <dgm:pt modelId="{F30E997C-2D35-49F8-9D63-6D18A4E4951B}">
      <dgm:prSet/>
      <dgm:spPr/>
      <dgm:t>
        <a:bodyPr/>
        <a:lstStyle/>
        <a:p>
          <a:r>
            <a:rPr lang="en-US"/>
            <a:t>Domagoj Đereg </a:t>
          </a:r>
          <a:r>
            <a:rPr lang="en-US" b="0" i="0"/>
            <a:t>osporava tezu o dobrovoljnosti. On ističe da su Poljaci bili </a:t>
          </a:r>
          <a:r>
            <a:rPr lang="en-US" b="1" i="0"/>
            <a:t>prisiljeni na odlazak</a:t>
          </a:r>
          <a:r>
            <a:rPr lang="en-US" b="0" i="0"/>
            <a:t> kroz razne oblike pritisaka na lokalnoj i državnoj razina</a:t>
          </a:r>
          <a:endParaRPr lang="en-US"/>
        </a:p>
      </dgm:t>
    </dgm:pt>
    <dgm:pt modelId="{4139A00F-63BF-42F4-B847-BFF359F221C9}" type="parTrans" cxnId="{10832182-4524-4D5D-855E-DC00141DE664}">
      <dgm:prSet/>
      <dgm:spPr/>
      <dgm:t>
        <a:bodyPr/>
        <a:lstStyle/>
        <a:p>
          <a:endParaRPr lang="en-US"/>
        </a:p>
      </dgm:t>
    </dgm:pt>
    <dgm:pt modelId="{EB2D32D8-9B2D-4FF9-9602-85903B0B9917}" type="sibTrans" cxnId="{10832182-4524-4D5D-855E-DC00141DE664}">
      <dgm:prSet/>
      <dgm:spPr/>
      <dgm:t>
        <a:bodyPr/>
        <a:lstStyle/>
        <a:p>
          <a:endParaRPr lang="en-US"/>
        </a:p>
      </dgm:t>
    </dgm:pt>
    <dgm:pt modelId="{0B0E464F-4075-4B5E-8F61-06B85AB2CD01}">
      <dgm:prSet/>
      <dgm:spPr/>
      <dgm:t>
        <a:bodyPr/>
        <a:lstStyle/>
        <a:p>
          <a:r>
            <a:rPr lang="en-US" b="0" i="0"/>
            <a:t>Teza o isključivo lošem ekonomskom položaju nije dovoljan razlog za kolektivno iseljavanje.</a:t>
          </a:r>
          <a:endParaRPr lang="en-US"/>
        </a:p>
      </dgm:t>
    </dgm:pt>
    <dgm:pt modelId="{8693B3E5-34D8-47F8-B49E-C36720BB957D}" type="parTrans" cxnId="{4989BBAD-AC04-4FEB-9F33-51AA56A78244}">
      <dgm:prSet/>
      <dgm:spPr/>
      <dgm:t>
        <a:bodyPr/>
        <a:lstStyle/>
        <a:p>
          <a:endParaRPr lang="en-US"/>
        </a:p>
      </dgm:t>
    </dgm:pt>
    <dgm:pt modelId="{1C73BB91-E12D-4C87-A9BD-CA47AC885687}" type="sibTrans" cxnId="{4989BBAD-AC04-4FEB-9F33-51AA56A78244}">
      <dgm:prSet/>
      <dgm:spPr/>
      <dgm:t>
        <a:bodyPr/>
        <a:lstStyle/>
        <a:p>
          <a:endParaRPr lang="en-US"/>
        </a:p>
      </dgm:t>
    </dgm:pt>
    <dgm:pt modelId="{2265B495-3D42-4A84-B500-8F6B9410A76D}">
      <dgm:prSet/>
      <dgm:spPr/>
      <dgm:t>
        <a:bodyPr/>
        <a:lstStyle/>
        <a:p>
          <a:r>
            <a:rPr lang="en-US" b="0" i="0"/>
            <a:t>Tvrdnje da su Poljaci bježali samo od lokalnih četnika su neuvjerljive jer četnici na području Prnjavora u poraću nisu bili značajna vojna snaga, a Poljaci tijekom rata od njih nisu trpjeli veće gubitke.</a:t>
          </a:r>
          <a:endParaRPr lang="en-US"/>
        </a:p>
      </dgm:t>
    </dgm:pt>
    <dgm:pt modelId="{800F37AD-D98F-442D-9DA2-29A164036024}" type="parTrans" cxnId="{863C45E1-55CE-47D5-8416-B8168BDBD4A0}">
      <dgm:prSet/>
      <dgm:spPr/>
      <dgm:t>
        <a:bodyPr/>
        <a:lstStyle/>
        <a:p>
          <a:endParaRPr lang="en-US"/>
        </a:p>
      </dgm:t>
    </dgm:pt>
    <dgm:pt modelId="{B9C49CEC-1ACF-4AF0-AA9C-B46EBF0DEE22}" type="sibTrans" cxnId="{863C45E1-55CE-47D5-8416-B8168BDBD4A0}">
      <dgm:prSet/>
      <dgm:spPr/>
      <dgm:t>
        <a:bodyPr/>
        <a:lstStyle/>
        <a:p>
          <a:endParaRPr lang="en-US"/>
        </a:p>
      </dgm:t>
    </dgm:pt>
    <dgm:pt modelId="{67B6957C-5C34-4D9C-A46F-0A1C7E5902BD}">
      <dgm:prSet/>
      <dgm:spPr/>
      <dgm:t>
        <a:bodyPr/>
        <a:lstStyle/>
        <a:p>
          <a:r>
            <a:rPr lang="en-US" b="0" i="0"/>
            <a:t>Iseljavanje je bilo planirani demografski projekt nove komunističke vlasti koja se nastojala riješiti kompaktnih nacionalnih manjina.</a:t>
          </a:r>
          <a:endParaRPr lang="en-US"/>
        </a:p>
      </dgm:t>
    </dgm:pt>
    <dgm:pt modelId="{205FCD13-7797-428E-BB4E-CC235D817784}" type="parTrans" cxnId="{D50FCF17-B04C-4DBF-863D-07955FE54375}">
      <dgm:prSet/>
      <dgm:spPr/>
      <dgm:t>
        <a:bodyPr/>
        <a:lstStyle/>
        <a:p>
          <a:endParaRPr lang="en-US"/>
        </a:p>
      </dgm:t>
    </dgm:pt>
    <dgm:pt modelId="{B62C409A-430B-4C89-B49C-C1A6BA282D3B}" type="sibTrans" cxnId="{D50FCF17-B04C-4DBF-863D-07955FE54375}">
      <dgm:prSet/>
      <dgm:spPr/>
      <dgm:t>
        <a:bodyPr/>
        <a:lstStyle/>
        <a:p>
          <a:endParaRPr lang="en-US"/>
        </a:p>
      </dgm:t>
    </dgm:pt>
    <dgm:pt modelId="{51DD6991-1FA4-4AF2-9010-FCE515B07472}">
      <dgm:prSet/>
      <dgm:spPr/>
      <dgm:t>
        <a:bodyPr/>
        <a:lstStyle/>
        <a:p>
          <a:r>
            <a:rPr lang="en-US" b="0" i="0"/>
            <a:t>Arhivski dokumenti ukazuju na niz nasilnih postupaka i sustavno stvaranje teških uvjeta života koji su poljsku zajednicu neposredno nakon rata prisilili na napuštanje domova.</a:t>
          </a:r>
          <a:endParaRPr lang="en-US"/>
        </a:p>
      </dgm:t>
    </dgm:pt>
    <dgm:pt modelId="{01183111-EB4A-40E1-870E-65BD4AEA26D0}" type="parTrans" cxnId="{C3D44F6C-C2C5-4997-BA5D-2D1A2202D2D1}">
      <dgm:prSet/>
      <dgm:spPr/>
      <dgm:t>
        <a:bodyPr/>
        <a:lstStyle/>
        <a:p>
          <a:endParaRPr lang="en-US"/>
        </a:p>
      </dgm:t>
    </dgm:pt>
    <dgm:pt modelId="{E21FD7A2-EEB9-44F9-8FF4-53244416832C}" type="sibTrans" cxnId="{C3D44F6C-C2C5-4997-BA5D-2D1A2202D2D1}">
      <dgm:prSet/>
      <dgm:spPr/>
      <dgm:t>
        <a:bodyPr/>
        <a:lstStyle/>
        <a:p>
          <a:endParaRPr lang="en-US"/>
        </a:p>
      </dgm:t>
    </dgm:pt>
    <dgm:pt modelId="{36A9747A-EE61-6D47-97F4-504115E861D0}" type="pres">
      <dgm:prSet presAssocID="{43E27227-80A5-4289-B0B8-443358DD087E}" presName="diagram" presStyleCnt="0">
        <dgm:presLayoutVars>
          <dgm:dir/>
          <dgm:resizeHandles val="exact"/>
        </dgm:presLayoutVars>
      </dgm:prSet>
      <dgm:spPr/>
    </dgm:pt>
    <dgm:pt modelId="{8EE43B59-1BB4-7C45-8980-334941F2C960}" type="pres">
      <dgm:prSet presAssocID="{F692C9FF-604F-4AE7-83D3-0F172834BEB1}" presName="node" presStyleLbl="node1" presStyleIdx="0" presStyleCnt="6">
        <dgm:presLayoutVars>
          <dgm:bulletEnabled val="1"/>
        </dgm:presLayoutVars>
      </dgm:prSet>
      <dgm:spPr/>
    </dgm:pt>
    <dgm:pt modelId="{998855B7-82D1-4547-A901-252259015D36}" type="pres">
      <dgm:prSet presAssocID="{8CDE986E-9835-44DA-9BA8-D5BB1CF13101}" presName="sibTrans" presStyleCnt="0"/>
      <dgm:spPr/>
    </dgm:pt>
    <dgm:pt modelId="{161E6DA4-4DEB-1047-A281-FEB135D72FF6}" type="pres">
      <dgm:prSet presAssocID="{F30E997C-2D35-49F8-9D63-6D18A4E4951B}" presName="node" presStyleLbl="node1" presStyleIdx="1" presStyleCnt="6">
        <dgm:presLayoutVars>
          <dgm:bulletEnabled val="1"/>
        </dgm:presLayoutVars>
      </dgm:prSet>
      <dgm:spPr/>
    </dgm:pt>
    <dgm:pt modelId="{0FD6A1C8-1BCB-8048-9BA2-36122306A3DA}" type="pres">
      <dgm:prSet presAssocID="{EB2D32D8-9B2D-4FF9-9602-85903B0B9917}" presName="sibTrans" presStyleCnt="0"/>
      <dgm:spPr/>
    </dgm:pt>
    <dgm:pt modelId="{9EB23084-526C-A547-9135-4CCC4E8E1573}" type="pres">
      <dgm:prSet presAssocID="{0B0E464F-4075-4B5E-8F61-06B85AB2CD01}" presName="node" presStyleLbl="node1" presStyleIdx="2" presStyleCnt="6">
        <dgm:presLayoutVars>
          <dgm:bulletEnabled val="1"/>
        </dgm:presLayoutVars>
      </dgm:prSet>
      <dgm:spPr/>
    </dgm:pt>
    <dgm:pt modelId="{24D1E2FD-4E2D-5941-8B2A-B2CC007E64B2}" type="pres">
      <dgm:prSet presAssocID="{1C73BB91-E12D-4C87-A9BD-CA47AC885687}" presName="sibTrans" presStyleCnt="0"/>
      <dgm:spPr/>
    </dgm:pt>
    <dgm:pt modelId="{BFF9D480-7028-EF42-B849-4738B96722B3}" type="pres">
      <dgm:prSet presAssocID="{2265B495-3D42-4A84-B500-8F6B9410A76D}" presName="node" presStyleLbl="node1" presStyleIdx="3" presStyleCnt="6">
        <dgm:presLayoutVars>
          <dgm:bulletEnabled val="1"/>
        </dgm:presLayoutVars>
      </dgm:prSet>
      <dgm:spPr/>
    </dgm:pt>
    <dgm:pt modelId="{C9091EFB-137F-BD41-8D29-6AAEF743B632}" type="pres">
      <dgm:prSet presAssocID="{B9C49CEC-1ACF-4AF0-AA9C-B46EBF0DEE22}" presName="sibTrans" presStyleCnt="0"/>
      <dgm:spPr/>
    </dgm:pt>
    <dgm:pt modelId="{27DF3FFA-C4CE-D74E-8456-7697C9B57F9F}" type="pres">
      <dgm:prSet presAssocID="{67B6957C-5C34-4D9C-A46F-0A1C7E5902BD}" presName="node" presStyleLbl="node1" presStyleIdx="4" presStyleCnt="6">
        <dgm:presLayoutVars>
          <dgm:bulletEnabled val="1"/>
        </dgm:presLayoutVars>
      </dgm:prSet>
      <dgm:spPr/>
    </dgm:pt>
    <dgm:pt modelId="{A4FB28B9-EE1F-9041-AA15-8A104C2352CC}" type="pres">
      <dgm:prSet presAssocID="{B62C409A-430B-4C89-B49C-C1A6BA282D3B}" presName="sibTrans" presStyleCnt="0"/>
      <dgm:spPr/>
    </dgm:pt>
    <dgm:pt modelId="{58751C23-E7E8-9F49-B0F7-8227C3808A66}" type="pres">
      <dgm:prSet presAssocID="{51DD6991-1FA4-4AF2-9010-FCE515B07472}" presName="node" presStyleLbl="node1" presStyleIdx="5" presStyleCnt="6">
        <dgm:presLayoutVars>
          <dgm:bulletEnabled val="1"/>
        </dgm:presLayoutVars>
      </dgm:prSet>
      <dgm:spPr/>
    </dgm:pt>
  </dgm:ptLst>
  <dgm:cxnLst>
    <dgm:cxn modelId="{8DE13E00-A6CF-8048-B316-D62E835E43AD}" type="presOf" srcId="{F30E997C-2D35-49F8-9D63-6D18A4E4951B}" destId="{161E6DA4-4DEB-1047-A281-FEB135D72FF6}" srcOrd="0" destOrd="0" presId="urn:microsoft.com/office/officeart/2005/8/layout/default"/>
    <dgm:cxn modelId="{D50FCF17-B04C-4DBF-863D-07955FE54375}" srcId="{43E27227-80A5-4289-B0B8-443358DD087E}" destId="{67B6957C-5C34-4D9C-A46F-0A1C7E5902BD}" srcOrd="4" destOrd="0" parTransId="{205FCD13-7797-428E-BB4E-CC235D817784}" sibTransId="{B62C409A-430B-4C89-B49C-C1A6BA282D3B}"/>
    <dgm:cxn modelId="{F3CCE22F-A14F-F546-B816-5E43EC3C1EC3}" type="presOf" srcId="{0B0E464F-4075-4B5E-8F61-06B85AB2CD01}" destId="{9EB23084-526C-A547-9135-4CCC4E8E1573}" srcOrd="0" destOrd="0" presId="urn:microsoft.com/office/officeart/2005/8/layout/default"/>
    <dgm:cxn modelId="{A93FB043-C517-CE48-902B-87731D659E6F}" type="presOf" srcId="{51DD6991-1FA4-4AF2-9010-FCE515B07472}" destId="{58751C23-E7E8-9F49-B0F7-8227C3808A66}" srcOrd="0" destOrd="0" presId="urn:microsoft.com/office/officeart/2005/8/layout/default"/>
    <dgm:cxn modelId="{D4FAB44A-E2C7-454E-9C01-FBD7C3E50605}" type="presOf" srcId="{67B6957C-5C34-4D9C-A46F-0A1C7E5902BD}" destId="{27DF3FFA-C4CE-D74E-8456-7697C9B57F9F}" srcOrd="0" destOrd="0" presId="urn:microsoft.com/office/officeart/2005/8/layout/default"/>
    <dgm:cxn modelId="{C3D44F6C-C2C5-4997-BA5D-2D1A2202D2D1}" srcId="{43E27227-80A5-4289-B0B8-443358DD087E}" destId="{51DD6991-1FA4-4AF2-9010-FCE515B07472}" srcOrd="5" destOrd="0" parTransId="{01183111-EB4A-40E1-870E-65BD4AEA26D0}" sibTransId="{E21FD7A2-EEB9-44F9-8FF4-53244416832C}"/>
    <dgm:cxn modelId="{5C85BD6F-8F98-4EA7-B79F-4666CD3D1112}" srcId="{43E27227-80A5-4289-B0B8-443358DD087E}" destId="{F692C9FF-604F-4AE7-83D3-0F172834BEB1}" srcOrd="0" destOrd="0" parTransId="{B3A5617B-8F77-4080-A002-1494732E2C4E}" sibTransId="{8CDE986E-9835-44DA-9BA8-D5BB1CF13101}"/>
    <dgm:cxn modelId="{10832182-4524-4D5D-855E-DC00141DE664}" srcId="{43E27227-80A5-4289-B0B8-443358DD087E}" destId="{F30E997C-2D35-49F8-9D63-6D18A4E4951B}" srcOrd="1" destOrd="0" parTransId="{4139A00F-63BF-42F4-B847-BFF359F221C9}" sibTransId="{EB2D32D8-9B2D-4FF9-9602-85903B0B9917}"/>
    <dgm:cxn modelId="{34DF519D-1C1E-D442-A0E2-0BFA88138396}" type="presOf" srcId="{43E27227-80A5-4289-B0B8-443358DD087E}" destId="{36A9747A-EE61-6D47-97F4-504115E861D0}" srcOrd="0" destOrd="0" presId="urn:microsoft.com/office/officeart/2005/8/layout/default"/>
    <dgm:cxn modelId="{6C5F9FA2-1B15-4043-9F01-4CBF5AC97CEC}" type="presOf" srcId="{2265B495-3D42-4A84-B500-8F6B9410A76D}" destId="{BFF9D480-7028-EF42-B849-4738B96722B3}" srcOrd="0" destOrd="0" presId="urn:microsoft.com/office/officeart/2005/8/layout/default"/>
    <dgm:cxn modelId="{4989BBAD-AC04-4FEB-9F33-51AA56A78244}" srcId="{43E27227-80A5-4289-B0B8-443358DD087E}" destId="{0B0E464F-4075-4B5E-8F61-06B85AB2CD01}" srcOrd="2" destOrd="0" parTransId="{8693B3E5-34D8-47F8-B49E-C36720BB957D}" sibTransId="{1C73BB91-E12D-4C87-A9BD-CA47AC885687}"/>
    <dgm:cxn modelId="{1EF65FB7-E822-9747-8FE7-1D5541E3CEF9}" type="presOf" srcId="{F692C9FF-604F-4AE7-83D3-0F172834BEB1}" destId="{8EE43B59-1BB4-7C45-8980-334941F2C960}" srcOrd="0" destOrd="0" presId="urn:microsoft.com/office/officeart/2005/8/layout/default"/>
    <dgm:cxn modelId="{863C45E1-55CE-47D5-8416-B8168BDBD4A0}" srcId="{43E27227-80A5-4289-B0B8-443358DD087E}" destId="{2265B495-3D42-4A84-B500-8F6B9410A76D}" srcOrd="3" destOrd="0" parTransId="{800F37AD-D98F-442D-9DA2-29A164036024}" sibTransId="{B9C49CEC-1ACF-4AF0-AA9C-B46EBF0DEE22}"/>
    <dgm:cxn modelId="{A4DCCF19-20A1-E648-AA9D-B9BC0F76E3E0}" type="presParOf" srcId="{36A9747A-EE61-6D47-97F4-504115E861D0}" destId="{8EE43B59-1BB4-7C45-8980-334941F2C960}" srcOrd="0" destOrd="0" presId="urn:microsoft.com/office/officeart/2005/8/layout/default"/>
    <dgm:cxn modelId="{C72B3FAE-B9EF-934B-8DDB-B717519DA316}" type="presParOf" srcId="{36A9747A-EE61-6D47-97F4-504115E861D0}" destId="{998855B7-82D1-4547-A901-252259015D36}" srcOrd="1" destOrd="0" presId="urn:microsoft.com/office/officeart/2005/8/layout/default"/>
    <dgm:cxn modelId="{062CCE27-272A-6442-AA39-35D04B77C403}" type="presParOf" srcId="{36A9747A-EE61-6D47-97F4-504115E861D0}" destId="{161E6DA4-4DEB-1047-A281-FEB135D72FF6}" srcOrd="2" destOrd="0" presId="urn:microsoft.com/office/officeart/2005/8/layout/default"/>
    <dgm:cxn modelId="{B4D90A88-05E7-2A47-9498-E49646CEF682}" type="presParOf" srcId="{36A9747A-EE61-6D47-97F4-504115E861D0}" destId="{0FD6A1C8-1BCB-8048-9BA2-36122306A3DA}" srcOrd="3" destOrd="0" presId="urn:microsoft.com/office/officeart/2005/8/layout/default"/>
    <dgm:cxn modelId="{B96D34C3-FC15-B54D-AA36-CBA580B979FF}" type="presParOf" srcId="{36A9747A-EE61-6D47-97F4-504115E861D0}" destId="{9EB23084-526C-A547-9135-4CCC4E8E1573}" srcOrd="4" destOrd="0" presId="urn:microsoft.com/office/officeart/2005/8/layout/default"/>
    <dgm:cxn modelId="{4DED407D-DB03-464D-8074-02F2931356F2}" type="presParOf" srcId="{36A9747A-EE61-6D47-97F4-504115E861D0}" destId="{24D1E2FD-4E2D-5941-8B2A-B2CC007E64B2}" srcOrd="5" destOrd="0" presId="urn:microsoft.com/office/officeart/2005/8/layout/default"/>
    <dgm:cxn modelId="{ED669D6D-E284-A04E-84B7-23655DEC12E6}" type="presParOf" srcId="{36A9747A-EE61-6D47-97F4-504115E861D0}" destId="{BFF9D480-7028-EF42-B849-4738B96722B3}" srcOrd="6" destOrd="0" presId="urn:microsoft.com/office/officeart/2005/8/layout/default"/>
    <dgm:cxn modelId="{3ECA0F8A-5257-DC4D-953E-F3CD25BCFED3}" type="presParOf" srcId="{36A9747A-EE61-6D47-97F4-504115E861D0}" destId="{C9091EFB-137F-BD41-8D29-6AAEF743B632}" srcOrd="7" destOrd="0" presId="urn:microsoft.com/office/officeart/2005/8/layout/default"/>
    <dgm:cxn modelId="{9F5FB430-44D1-B749-9B9B-47465CEA73BA}" type="presParOf" srcId="{36A9747A-EE61-6D47-97F4-504115E861D0}" destId="{27DF3FFA-C4CE-D74E-8456-7697C9B57F9F}" srcOrd="8" destOrd="0" presId="urn:microsoft.com/office/officeart/2005/8/layout/default"/>
    <dgm:cxn modelId="{367DBCBD-8CA6-CD48-9F4D-6E52E2DBBAFF}" type="presParOf" srcId="{36A9747A-EE61-6D47-97F4-504115E861D0}" destId="{A4FB28B9-EE1F-9041-AA15-8A104C2352CC}" srcOrd="9" destOrd="0" presId="urn:microsoft.com/office/officeart/2005/8/layout/default"/>
    <dgm:cxn modelId="{2B4150F1-91AD-4C44-AF36-F4AC6D995D48}" type="presParOf" srcId="{36A9747A-EE61-6D47-97F4-504115E861D0}" destId="{58751C23-E7E8-9F49-B0F7-8227C3808A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69267C-6C99-43A8-889D-E03DCABAF9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7D635E-9DB3-4459-85B4-7639B0F987D2}">
      <dgm:prSet/>
      <dgm:spPr/>
      <dgm:t>
        <a:bodyPr/>
        <a:lstStyle/>
        <a:p>
          <a:r>
            <a:rPr lang="hr-HR" dirty="0"/>
            <a:t>Bosna i Hercegovina suočava se s ozbiljnom demografskom krizom i masovnim iseljavanjem, izgubivši preko 620.000 stanovnika od 2013. godine. </a:t>
          </a:r>
          <a:endParaRPr lang="en-US" dirty="0"/>
        </a:p>
      </dgm:t>
    </dgm:pt>
    <dgm:pt modelId="{E99F02CE-3634-4381-AFC1-4BA0D0DF2A86}" type="parTrans" cxnId="{F8F3A066-6B10-4E87-A027-45FAA661E0BD}">
      <dgm:prSet/>
      <dgm:spPr/>
      <dgm:t>
        <a:bodyPr/>
        <a:lstStyle/>
        <a:p>
          <a:endParaRPr lang="en-US"/>
        </a:p>
      </dgm:t>
    </dgm:pt>
    <dgm:pt modelId="{AA9EF45A-DBE3-40B3-A4BD-24A24AC1BEFA}" type="sibTrans" cxnId="{F8F3A066-6B10-4E87-A027-45FAA661E0BD}">
      <dgm:prSet/>
      <dgm:spPr/>
      <dgm:t>
        <a:bodyPr/>
        <a:lstStyle/>
        <a:p>
          <a:endParaRPr lang="en-US"/>
        </a:p>
      </dgm:t>
    </dgm:pt>
    <dgm:pt modelId="{5BCB3A3B-FF3A-455F-A366-8F37BEC99022}">
      <dgm:prSet/>
      <dgm:spPr/>
      <dgm:t>
        <a:bodyPr/>
        <a:lstStyle/>
        <a:p>
          <a:r>
            <a:rPr lang="hr-HR"/>
            <a:t>Glavni razlozi su ekonomski problemi, nezaposlenost i potraga za boljim životom u inozemstvu (Njemačka, Slovenija, Austrija ). </a:t>
          </a:r>
          <a:endParaRPr lang="en-US"/>
        </a:p>
      </dgm:t>
    </dgm:pt>
    <dgm:pt modelId="{D8F5EDCF-7673-4EE0-B0A4-4B7AF2C0D58F}" type="parTrans" cxnId="{624D0401-E07A-4092-986A-44E8572AE6E6}">
      <dgm:prSet/>
      <dgm:spPr/>
      <dgm:t>
        <a:bodyPr/>
        <a:lstStyle/>
        <a:p>
          <a:endParaRPr lang="en-US"/>
        </a:p>
      </dgm:t>
    </dgm:pt>
    <dgm:pt modelId="{805E1A0A-6DBD-4B50-B425-DDBEDCDF9B8B}" type="sibTrans" cxnId="{624D0401-E07A-4092-986A-44E8572AE6E6}">
      <dgm:prSet/>
      <dgm:spPr/>
      <dgm:t>
        <a:bodyPr/>
        <a:lstStyle/>
        <a:p>
          <a:endParaRPr lang="en-US"/>
        </a:p>
      </dgm:t>
    </dgm:pt>
    <dgm:pt modelId="{5FAA4304-B947-4F2F-AD38-B29492929F5B}">
      <dgm:prSet/>
      <dgm:spPr/>
      <dgm:t>
        <a:bodyPr/>
        <a:lstStyle/>
        <a:p>
          <a:r>
            <a:rPr lang="hr-HR"/>
            <a:t>Zemlja ima jedan od najnižih nataliteta i bilježi stalan pad stanovništva</a:t>
          </a:r>
          <a:endParaRPr lang="en-US"/>
        </a:p>
      </dgm:t>
    </dgm:pt>
    <dgm:pt modelId="{42B0D9B9-BDD5-4B74-8E4F-7600625C89D4}" type="parTrans" cxnId="{842EE181-F1FB-42D5-8D83-072D46D651DF}">
      <dgm:prSet/>
      <dgm:spPr/>
      <dgm:t>
        <a:bodyPr/>
        <a:lstStyle/>
        <a:p>
          <a:endParaRPr lang="en-US"/>
        </a:p>
      </dgm:t>
    </dgm:pt>
    <dgm:pt modelId="{8645681B-843D-4E4E-A4E5-DEF0B9D93B2B}" type="sibTrans" cxnId="{842EE181-F1FB-42D5-8D83-072D46D651DF}">
      <dgm:prSet/>
      <dgm:spPr/>
      <dgm:t>
        <a:bodyPr/>
        <a:lstStyle/>
        <a:p>
          <a:endParaRPr lang="en-US"/>
        </a:p>
      </dgm:t>
    </dgm:pt>
    <dgm:pt modelId="{9749414C-2EAA-41F9-A40B-3FC5A15ADBDD}">
      <dgm:prSet/>
      <dgm:spPr/>
      <dgm:t>
        <a:bodyPr/>
        <a:lstStyle/>
        <a:p>
          <a:r>
            <a:rPr lang="hr-HR"/>
            <a:t>Masovno iseljavanje uzrokuje demografski slom, a država postaje "zemlja staraca" s velikim brojem napuštenih kuća.</a:t>
          </a:r>
          <a:endParaRPr lang="en-US"/>
        </a:p>
      </dgm:t>
    </dgm:pt>
    <dgm:pt modelId="{EA308928-D25C-439A-9532-365DB6651D97}" type="parTrans" cxnId="{60F0B86C-D454-4208-BB8A-218563959441}">
      <dgm:prSet/>
      <dgm:spPr/>
      <dgm:t>
        <a:bodyPr/>
        <a:lstStyle/>
        <a:p>
          <a:endParaRPr lang="en-US"/>
        </a:p>
      </dgm:t>
    </dgm:pt>
    <dgm:pt modelId="{C1EA3B03-CFFF-4033-BE8D-D666B8862D9D}" type="sibTrans" cxnId="{60F0B86C-D454-4208-BB8A-218563959441}">
      <dgm:prSet/>
      <dgm:spPr/>
      <dgm:t>
        <a:bodyPr/>
        <a:lstStyle/>
        <a:p>
          <a:endParaRPr lang="en-US"/>
        </a:p>
      </dgm:t>
    </dgm:pt>
    <dgm:pt modelId="{4C2099CE-93A0-6D43-AD12-BE51BDAC0FD8}" type="pres">
      <dgm:prSet presAssocID="{BC69267C-6C99-43A8-889D-E03DCABAF9E6}" presName="linear" presStyleCnt="0">
        <dgm:presLayoutVars>
          <dgm:animLvl val="lvl"/>
          <dgm:resizeHandles val="exact"/>
        </dgm:presLayoutVars>
      </dgm:prSet>
      <dgm:spPr/>
    </dgm:pt>
    <dgm:pt modelId="{A3E09F16-F71B-E847-ACCC-FFD2E18DDA21}" type="pres">
      <dgm:prSet presAssocID="{3E7D635E-9DB3-4459-85B4-7639B0F987D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C6CDB2E-CCCA-BB48-BE5C-A747C42FE198}" type="pres">
      <dgm:prSet presAssocID="{AA9EF45A-DBE3-40B3-A4BD-24A24AC1BEFA}" presName="spacer" presStyleCnt="0"/>
      <dgm:spPr/>
    </dgm:pt>
    <dgm:pt modelId="{29DFA2F3-3E1D-DC46-A15B-E3F2910B00CA}" type="pres">
      <dgm:prSet presAssocID="{5BCB3A3B-FF3A-455F-A366-8F37BEC9902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F9F63ED-8656-E84C-8916-44D3E5DF72E9}" type="pres">
      <dgm:prSet presAssocID="{805E1A0A-6DBD-4B50-B425-DDBEDCDF9B8B}" presName="spacer" presStyleCnt="0"/>
      <dgm:spPr/>
    </dgm:pt>
    <dgm:pt modelId="{07FF2651-750D-F240-A12B-DCD63DAEBC88}" type="pres">
      <dgm:prSet presAssocID="{5FAA4304-B947-4F2F-AD38-B29492929F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3CCA859-6780-D045-813B-F0C1480968A5}" type="pres">
      <dgm:prSet presAssocID="{8645681B-843D-4E4E-A4E5-DEF0B9D93B2B}" presName="spacer" presStyleCnt="0"/>
      <dgm:spPr/>
    </dgm:pt>
    <dgm:pt modelId="{3D2DDC36-D026-654C-B8CC-E13278C60D59}" type="pres">
      <dgm:prSet presAssocID="{9749414C-2EAA-41F9-A40B-3FC5A15ADB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4D0401-E07A-4092-986A-44E8572AE6E6}" srcId="{BC69267C-6C99-43A8-889D-E03DCABAF9E6}" destId="{5BCB3A3B-FF3A-455F-A366-8F37BEC99022}" srcOrd="1" destOrd="0" parTransId="{D8F5EDCF-7673-4EE0-B0A4-4B7AF2C0D58F}" sibTransId="{805E1A0A-6DBD-4B50-B425-DDBEDCDF9B8B}"/>
    <dgm:cxn modelId="{D5C3BE17-6424-BA48-8E2C-10CC831DF2EB}" type="presOf" srcId="{9749414C-2EAA-41F9-A40B-3FC5A15ADBDD}" destId="{3D2DDC36-D026-654C-B8CC-E13278C60D59}" srcOrd="0" destOrd="0" presId="urn:microsoft.com/office/officeart/2005/8/layout/vList2"/>
    <dgm:cxn modelId="{F8F3A066-6B10-4E87-A027-45FAA661E0BD}" srcId="{BC69267C-6C99-43A8-889D-E03DCABAF9E6}" destId="{3E7D635E-9DB3-4459-85B4-7639B0F987D2}" srcOrd="0" destOrd="0" parTransId="{E99F02CE-3634-4381-AFC1-4BA0D0DF2A86}" sibTransId="{AA9EF45A-DBE3-40B3-A4BD-24A24AC1BEFA}"/>
    <dgm:cxn modelId="{60F0B86C-D454-4208-BB8A-218563959441}" srcId="{BC69267C-6C99-43A8-889D-E03DCABAF9E6}" destId="{9749414C-2EAA-41F9-A40B-3FC5A15ADBDD}" srcOrd="3" destOrd="0" parTransId="{EA308928-D25C-439A-9532-365DB6651D97}" sibTransId="{C1EA3B03-CFFF-4033-BE8D-D666B8862D9D}"/>
    <dgm:cxn modelId="{842EE181-F1FB-42D5-8D83-072D46D651DF}" srcId="{BC69267C-6C99-43A8-889D-E03DCABAF9E6}" destId="{5FAA4304-B947-4F2F-AD38-B29492929F5B}" srcOrd="2" destOrd="0" parTransId="{42B0D9B9-BDD5-4B74-8E4F-7600625C89D4}" sibTransId="{8645681B-843D-4E4E-A4E5-DEF0B9D93B2B}"/>
    <dgm:cxn modelId="{201778BB-6942-F648-AD38-A9B7BB77E81C}" type="presOf" srcId="{BC69267C-6C99-43A8-889D-E03DCABAF9E6}" destId="{4C2099CE-93A0-6D43-AD12-BE51BDAC0FD8}" srcOrd="0" destOrd="0" presId="urn:microsoft.com/office/officeart/2005/8/layout/vList2"/>
    <dgm:cxn modelId="{29D974D2-8EEF-9E44-A71A-5679635BC30F}" type="presOf" srcId="{5BCB3A3B-FF3A-455F-A366-8F37BEC99022}" destId="{29DFA2F3-3E1D-DC46-A15B-E3F2910B00CA}" srcOrd="0" destOrd="0" presId="urn:microsoft.com/office/officeart/2005/8/layout/vList2"/>
    <dgm:cxn modelId="{D0FF75DC-2A08-9C48-9198-9EDAE93BBEDF}" type="presOf" srcId="{3E7D635E-9DB3-4459-85B4-7639B0F987D2}" destId="{A3E09F16-F71B-E847-ACCC-FFD2E18DDA21}" srcOrd="0" destOrd="0" presId="urn:microsoft.com/office/officeart/2005/8/layout/vList2"/>
    <dgm:cxn modelId="{A08206EA-4E87-ED4E-8B4E-2113D54F313D}" type="presOf" srcId="{5FAA4304-B947-4F2F-AD38-B29492929F5B}" destId="{07FF2651-750D-F240-A12B-DCD63DAEBC88}" srcOrd="0" destOrd="0" presId="urn:microsoft.com/office/officeart/2005/8/layout/vList2"/>
    <dgm:cxn modelId="{88E8E17A-92F3-524A-8746-87A5D721F4E8}" type="presParOf" srcId="{4C2099CE-93A0-6D43-AD12-BE51BDAC0FD8}" destId="{A3E09F16-F71B-E847-ACCC-FFD2E18DDA21}" srcOrd="0" destOrd="0" presId="urn:microsoft.com/office/officeart/2005/8/layout/vList2"/>
    <dgm:cxn modelId="{77E9F20D-E699-8E4A-B415-C5DED17C3E76}" type="presParOf" srcId="{4C2099CE-93A0-6D43-AD12-BE51BDAC0FD8}" destId="{DC6CDB2E-CCCA-BB48-BE5C-A747C42FE198}" srcOrd="1" destOrd="0" presId="urn:microsoft.com/office/officeart/2005/8/layout/vList2"/>
    <dgm:cxn modelId="{F7FE9EF0-49DC-0242-B472-8BA8F44630F3}" type="presParOf" srcId="{4C2099CE-93A0-6D43-AD12-BE51BDAC0FD8}" destId="{29DFA2F3-3E1D-DC46-A15B-E3F2910B00CA}" srcOrd="2" destOrd="0" presId="urn:microsoft.com/office/officeart/2005/8/layout/vList2"/>
    <dgm:cxn modelId="{B532679D-3C72-214B-87CF-5E76EEBA9477}" type="presParOf" srcId="{4C2099CE-93A0-6D43-AD12-BE51BDAC0FD8}" destId="{7F9F63ED-8656-E84C-8916-44D3E5DF72E9}" srcOrd="3" destOrd="0" presId="urn:microsoft.com/office/officeart/2005/8/layout/vList2"/>
    <dgm:cxn modelId="{AE0E8DC8-87FA-D14C-9B7B-CEDDB23ACCA0}" type="presParOf" srcId="{4C2099CE-93A0-6D43-AD12-BE51BDAC0FD8}" destId="{07FF2651-750D-F240-A12B-DCD63DAEBC88}" srcOrd="4" destOrd="0" presId="urn:microsoft.com/office/officeart/2005/8/layout/vList2"/>
    <dgm:cxn modelId="{A2D09BC0-FB96-474E-AF29-00691196AA72}" type="presParOf" srcId="{4C2099CE-93A0-6D43-AD12-BE51BDAC0FD8}" destId="{83CCA859-6780-D045-813B-F0C1480968A5}" srcOrd="5" destOrd="0" presId="urn:microsoft.com/office/officeart/2005/8/layout/vList2"/>
    <dgm:cxn modelId="{FB707BC8-6984-0B47-AE67-20852B39015A}" type="presParOf" srcId="{4C2099CE-93A0-6D43-AD12-BE51BDAC0FD8}" destId="{3D2DDC36-D026-654C-B8CC-E13278C60D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49148-2FDC-4502-9ABF-00E39304BB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FE84867-DE05-4797-96CD-7EEC43704FAD}">
      <dgm:prSet/>
      <dgm:spPr/>
      <dgm:t>
        <a:bodyPr/>
        <a:lstStyle/>
        <a:p>
          <a:r>
            <a:rPr lang="hr-HR" dirty="0"/>
            <a:t>Osmansko osvajanje  Bosne i Hercegovine dugotrajan je proces koji je započeo u 14. stoljeću, a formalno je okrunjen padom Kraljevine Bosne 1463. godine, nakon čega je uspostavljena čvrsta osmanska uprava. </a:t>
          </a:r>
          <a:endParaRPr lang="en-US" dirty="0"/>
        </a:p>
      </dgm:t>
    </dgm:pt>
    <dgm:pt modelId="{AFFB13CF-B139-45D8-A9D7-CB5E36A7304B}" type="parTrans" cxnId="{4F762BD4-784B-468C-8AB1-822F33D2058F}">
      <dgm:prSet/>
      <dgm:spPr/>
      <dgm:t>
        <a:bodyPr/>
        <a:lstStyle/>
        <a:p>
          <a:endParaRPr lang="en-US"/>
        </a:p>
      </dgm:t>
    </dgm:pt>
    <dgm:pt modelId="{F3F2DF03-537F-4820-A612-53EBE49D3FF7}" type="sibTrans" cxnId="{4F762BD4-784B-468C-8AB1-822F33D2058F}">
      <dgm:prSet/>
      <dgm:spPr/>
      <dgm:t>
        <a:bodyPr/>
        <a:lstStyle/>
        <a:p>
          <a:endParaRPr lang="en-US"/>
        </a:p>
      </dgm:t>
    </dgm:pt>
    <dgm:pt modelId="{7BEBF884-56A9-4ED1-9946-60695F7E5569}">
      <dgm:prSet/>
      <dgm:spPr/>
      <dgm:t>
        <a:bodyPr/>
        <a:lstStyle/>
        <a:p>
          <a:r>
            <a:rPr lang="hr-HR"/>
            <a:t>U to vrijeme Bosna nije bila ključna meta osmanskog osvajanja, već se ona naprosto našla na putu osmanskog širenja i na Istok i na Zapad, a posebno u to vrijeme prema Balkanu.</a:t>
          </a:r>
          <a:endParaRPr lang="en-US"/>
        </a:p>
      </dgm:t>
    </dgm:pt>
    <dgm:pt modelId="{B8E24FEB-B3DF-4D24-B5AE-99BEA01E4ABD}" type="parTrans" cxnId="{6A9EF22C-EFB3-4E65-828A-2315547718B1}">
      <dgm:prSet/>
      <dgm:spPr/>
      <dgm:t>
        <a:bodyPr/>
        <a:lstStyle/>
        <a:p>
          <a:endParaRPr lang="en-US"/>
        </a:p>
      </dgm:t>
    </dgm:pt>
    <dgm:pt modelId="{B4309367-A787-45AA-897D-E8984FEED6FD}" type="sibTrans" cxnId="{6A9EF22C-EFB3-4E65-828A-2315547718B1}">
      <dgm:prSet/>
      <dgm:spPr/>
      <dgm:t>
        <a:bodyPr/>
        <a:lstStyle/>
        <a:p>
          <a:endParaRPr lang="en-US"/>
        </a:p>
      </dgm:t>
    </dgm:pt>
    <dgm:pt modelId="{C3E15D2C-C427-427D-9A2F-195EA8BD3E8F}">
      <dgm:prSet/>
      <dgm:spPr/>
      <dgm:t>
        <a:bodyPr/>
        <a:lstStyle/>
        <a:p>
          <a:r>
            <a:rPr lang="hr-HR"/>
            <a:t>Bosna je u to vrijeme gotovo čitavo jedno stoljeće odolijevala osmanskim napadima, pri čemu treba znati da je Osmansko carstvo tada već bilo najjača sila na svijetu</a:t>
          </a:r>
          <a:endParaRPr lang="en-US"/>
        </a:p>
      </dgm:t>
    </dgm:pt>
    <dgm:pt modelId="{6CE2EDC1-A85C-41EB-9B8A-1B13B7DCF436}" type="parTrans" cxnId="{5C8C4357-B201-4679-BEC7-E3B3E060B490}">
      <dgm:prSet/>
      <dgm:spPr/>
      <dgm:t>
        <a:bodyPr/>
        <a:lstStyle/>
        <a:p>
          <a:endParaRPr lang="en-US"/>
        </a:p>
      </dgm:t>
    </dgm:pt>
    <dgm:pt modelId="{9A23FA35-DA48-4A01-9DA4-C058EA4460F2}" type="sibTrans" cxnId="{5C8C4357-B201-4679-BEC7-E3B3E060B490}">
      <dgm:prSet/>
      <dgm:spPr/>
      <dgm:t>
        <a:bodyPr/>
        <a:lstStyle/>
        <a:p>
          <a:endParaRPr lang="en-US"/>
        </a:p>
      </dgm:t>
    </dgm:pt>
    <dgm:pt modelId="{26754DE3-3B29-F54A-9E5B-87AE400E4E8D}" type="pres">
      <dgm:prSet presAssocID="{1AE49148-2FDC-4502-9ABF-00E39304BB61}" presName="linear" presStyleCnt="0">
        <dgm:presLayoutVars>
          <dgm:animLvl val="lvl"/>
          <dgm:resizeHandles val="exact"/>
        </dgm:presLayoutVars>
      </dgm:prSet>
      <dgm:spPr/>
    </dgm:pt>
    <dgm:pt modelId="{9B2EB7B3-6296-0840-9137-522C5D68705C}" type="pres">
      <dgm:prSet presAssocID="{3FE84867-DE05-4797-96CD-7EEC43704F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DBBD16-EED2-B948-8683-80E3551CF36F}" type="pres">
      <dgm:prSet presAssocID="{F3F2DF03-537F-4820-A612-53EBE49D3FF7}" presName="spacer" presStyleCnt="0"/>
      <dgm:spPr/>
    </dgm:pt>
    <dgm:pt modelId="{5E7C1119-40D2-E246-9F6E-A69F2863B6D3}" type="pres">
      <dgm:prSet presAssocID="{7BEBF884-56A9-4ED1-9946-60695F7E556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78CEE9A-83A5-B140-B6C7-802785EEDE71}" type="pres">
      <dgm:prSet presAssocID="{B4309367-A787-45AA-897D-E8984FEED6FD}" presName="spacer" presStyleCnt="0"/>
      <dgm:spPr/>
    </dgm:pt>
    <dgm:pt modelId="{69CA6028-820B-D648-BC8B-888D3B68ACAD}" type="pres">
      <dgm:prSet presAssocID="{C3E15D2C-C427-427D-9A2F-195EA8BD3E8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9EF22C-EFB3-4E65-828A-2315547718B1}" srcId="{1AE49148-2FDC-4502-9ABF-00E39304BB61}" destId="{7BEBF884-56A9-4ED1-9946-60695F7E5569}" srcOrd="1" destOrd="0" parTransId="{B8E24FEB-B3DF-4D24-B5AE-99BEA01E4ABD}" sibTransId="{B4309367-A787-45AA-897D-E8984FEED6FD}"/>
    <dgm:cxn modelId="{5C8C4357-B201-4679-BEC7-E3B3E060B490}" srcId="{1AE49148-2FDC-4502-9ABF-00E39304BB61}" destId="{C3E15D2C-C427-427D-9A2F-195EA8BD3E8F}" srcOrd="2" destOrd="0" parTransId="{6CE2EDC1-A85C-41EB-9B8A-1B13B7DCF436}" sibTransId="{9A23FA35-DA48-4A01-9DA4-C058EA4460F2}"/>
    <dgm:cxn modelId="{FF748571-3E72-4140-9D81-391F277EE890}" type="presOf" srcId="{3FE84867-DE05-4797-96CD-7EEC43704FAD}" destId="{9B2EB7B3-6296-0840-9137-522C5D68705C}" srcOrd="0" destOrd="0" presId="urn:microsoft.com/office/officeart/2005/8/layout/vList2"/>
    <dgm:cxn modelId="{B3FC858F-DB22-E746-B768-BA160F30DD42}" type="presOf" srcId="{C3E15D2C-C427-427D-9A2F-195EA8BD3E8F}" destId="{69CA6028-820B-D648-BC8B-888D3B68ACAD}" srcOrd="0" destOrd="0" presId="urn:microsoft.com/office/officeart/2005/8/layout/vList2"/>
    <dgm:cxn modelId="{2DB328A3-FDD8-5A4E-B65B-4E02DB1C115F}" type="presOf" srcId="{7BEBF884-56A9-4ED1-9946-60695F7E5569}" destId="{5E7C1119-40D2-E246-9F6E-A69F2863B6D3}" srcOrd="0" destOrd="0" presId="urn:microsoft.com/office/officeart/2005/8/layout/vList2"/>
    <dgm:cxn modelId="{4F762BD4-784B-468C-8AB1-822F33D2058F}" srcId="{1AE49148-2FDC-4502-9ABF-00E39304BB61}" destId="{3FE84867-DE05-4797-96CD-7EEC43704FAD}" srcOrd="0" destOrd="0" parTransId="{AFFB13CF-B139-45D8-A9D7-CB5E36A7304B}" sibTransId="{F3F2DF03-537F-4820-A612-53EBE49D3FF7}"/>
    <dgm:cxn modelId="{16A528D5-9549-364D-9DC5-396A9882035C}" type="presOf" srcId="{1AE49148-2FDC-4502-9ABF-00E39304BB61}" destId="{26754DE3-3B29-F54A-9E5B-87AE400E4E8D}" srcOrd="0" destOrd="0" presId="urn:microsoft.com/office/officeart/2005/8/layout/vList2"/>
    <dgm:cxn modelId="{DA822BF9-E7D0-F641-9A4F-BD61A1E94792}" type="presParOf" srcId="{26754DE3-3B29-F54A-9E5B-87AE400E4E8D}" destId="{9B2EB7B3-6296-0840-9137-522C5D68705C}" srcOrd="0" destOrd="0" presId="urn:microsoft.com/office/officeart/2005/8/layout/vList2"/>
    <dgm:cxn modelId="{3D1D7348-9F7E-E74B-904F-5DC893E373F5}" type="presParOf" srcId="{26754DE3-3B29-F54A-9E5B-87AE400E4E8D}" destId="{3ADBBD16-EED2-B948-8683-80E3551CF36F}" srcOrd="1" destOrd="0" presId="urn:microsoft.com/office/officeart/2005/8/layout/vList2"/>
    <dgm:cxn modelId="{04F72E44-D2A3-1441-A47B-145AE0E77705}" type="presParOf" srcId="{26754DE3-3B29-F54A-9E5B-87AE400E4E8D}" destId="{5E7C1119-40D2-E246-9F6E-A69F2863B6D3}" srcOrd="2" destOrd="0" presId="urn:microsoft.com/office/officeart/2005/8/layout/vList2"/>
    <dgm:cxn modelId="{A7E2211A-09C1-5D46-AD11-7FB79F48E500}" type="presParOf" srcId="{26754DE3-3B29-F54A-9E5B-87AE400E4E8D}" destId="{278CEE9A-83A5-B140-B6C7-802785EEDE71}" srcOrd="3" destOrd="0" presId="urn:microsoft.com/office/officeart/2005/8/layout/vList2"/>
    <dgm:cxn modelId="{3430CD6E-83B1-5142-927D-70C0C0A1CE4E}" type="presParOf" srcId="{26754DE3-3B29-F54A-9E5B-87AE400E4E8D}" destId="{69CA6028-820B-D648-BC8B-888D3B68AC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622954-1767-4273-AE29-9AD7EE901E3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8D0E20E-9FFD-490E-A83A-5422CB1AEC50}">
      <dgm:prSet/>
      <dgm:spPr/>
      <dgm:t>
        <a:bodyPr/>
        <a:lstStyle/>
        <a:p>
          <a:r>
            <a:rPr lang="en-US" b="0" i="0" dirty="0"/>
            <a:t>Bosna se pod </a:t>
          </a:r>
          <a:r>
            <a:rPr lang="en-US" b="0" i="0" dirty="0" err="1"/>
            <a:t>vladavinom</a:t>
          </a:r>
          <a:r>
            <a:rPr lang="en-US" b="0" i="0" dirty="0"/>
            <a:t> </a:t>
          </a:r>
          <a:r>
            <a:rPr lang="en-US" b="1" i="0" dirty="0" err="1"/>
            <a:t>Tvrtka</a:t>
          </a:r>
          <a:r>
            <a:rPr lang="en-US" b="1" i="0" dirty="0"/>
            <a:t> II.</a:t>
          </a:r>
          <a:r>
            <a:rPr lang="en-US" b="0" i="0" dirty="0"/>
            <a:t> </a:t>
          </a:r>
          <a:r>
            <a:rPr lang="en-US" b="0" i="0" dirty="0" err="1"/>
            <a:t>našla</a:t>
          </a:r>
          <a:r>
            <a:rPr lang="en-US" b="0" i="0" dirty="0"/>
            <a:t> u </a:t>
          </a:r>
          <a:r>
            <a:rPr lang="en-US" b="0" i="0" dirty="0" err="1"/>
            <a:t>izuzetno</a:t>
          </a:r>
          <a:r>
            <a:rPr lang="en-US" b="0" i="0" dirty="0"/>
            <a:t> </a:t>
          </a:r>
          <a:r>
            <a:rPr lang="en-US" b="0" i="0" dirty="0" err="1"/>
            <a:t>teškom</a:t>
          </a:r>
          <a:r>
            <a:rPr lang="en-US" b="0" i="0" dirty="0"/>
            <a:t> </a:t>
          </a:r>
          <a:r>
            <a:rPr lang="en-US" b="0" i="0" dirty="0" err="1"/>
            <a:t>položaju</a:t>
          </a:r>
          <a:r>
            <a:rPr lang="en-US" b="0" i="0" dirty="0"/>
            <a:t>. Od 1437. </a:t>
          </a:r>
          <a:r>
            <a:rPr lang="en-US" b="0" i="0" dirty="0" err="1"/>
            <a:t>godine</a:t>
          </a:r>
          <a:r>
            <a:rPr lang="en-US" b="0" i="0" dirty="0"/>
            <a:t> </a:t>
          </a:r>
          <a:r>
            <a:rPr lang="en-US" b="0" i="0" dirty="0" err="1"/>
            <a:t>kraljevstvo</a:t>
          </a:r>
          <a:r>
            <a:rPr lang="en-US" b="0" i="0" dirty="0"/>
            <a:t> je </a:t>
          </a:r>
          <a:r>
            <a:rPr lang="en-US" b="0" i="0" dirty="0" err="1"/>
            <a:t>bilo</a:t>
          </a:r>
          <a:r>
            <a:rPr lang="en-US" b="0" i="0" dirty="0"/>
            <a:t> </a:t>
          </a:r>
          <a:r>
            <a:rPr lang="en-US" b="0" i="0" dirty="0" err="1"/>
            <a:t>obvezno</a:t>
          </a:r>
          <a:r>
            <a:rPr lang="en-US" b="0" i="0" dirty="0"/>
            <a:t> </a:t>
          </a:r>
          <a:r>
            <a:rPr lang="en-US" b="0" i="0" dirty="0" err="1"/>
            <a:t>plaćati</a:t>
          </a:r>
          <a:r>
            <a:rPr lang="en-US" b="0" i="0" dirty="0"/>
            <a:t> </a:t>
          </a:r>
          <a:r>
            <a:rPr lang="en-US" b="0" i="0" dirty="0" err="1"/>
            <a:t>godišnji</a:t>
          </a:r>
          <a:r>
            <a:rPr lang="en-US" b="0" i="0" dirty="0"/>
            <a:t> </a:t>
          </a:r>
          <a:r>
            <a:rPr lang="en-US" b="0" i="0" dirty="0" err="1"/>
            <a:t>danak</a:t>
          </a:r>
          <a:r>
            <a:rPr lang="en-US" b="0" i="0" dirty="0"/>
            <a:t> </a:t>
          </a:r>
          <a:r>
            <a:rPr lang="en-US" b="0" i="0" dirty="0" err="1"/>
            <a:t>Osmanlijama</a:t>
          </a:r>
          <a:r>
            <a:rPr lang="en-US" b="0" i="0" dirty="0"/>
            <a:t>. </a:t>
          </a:r>
          <a:r>
            <a:rPr lang="en-US" b="0" i="0" dirty="0" err="1"/>
            <a:t>Zbog</a:t>
          </a:r>
          <a:r>
            <a:rPr lang="en-US" b="0" i="0" dirty="0"/>
            <a:t> </a:t>
          </a:r>
          <a:r>
            <a:rPr lang="en-US" b="0" i="0" dirty="0" err="1"/>
            <a:t>iscrpljenosti</a:t>
          </a:r>
          <a:r>
            <a:rPr lang="en-US" b="0" i="0" dirty="0"/>
            <a:t> </a:t>
          </a:r>
          <a:r>
            <a:rPr lang="en-US" b="0" i="0" dirty="0" err="1"/>
            <a:t>neprestanim</a:t>
          </a:r>
          <a:r>
            <a:rPr lang="en-US" b="0" i="0" dirty="0"/>
            <a:t> </a:t>
          </a:r>
          <a:r>
            <a:rPr lang="en-US" b="0" i="0" dirty="0" err="1"/>
            <a:t>ratovima</a:t>
          </a:r>
          <a:r>
            <a:rPr lang="en-US" b="0" i="0" dirty="0"/>
            <a:t>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nedostatka</a:t>
          </a:r>
          <a:r>
            <a:rPr lang="en-US" b="0" i="0" dirty="0"/>
            <a:t> </a:t>
          </a:r>
          <a:r>
            <a:rPr lang="en-US" b="0" i="0" dirty="0" err="1"/>
            <a:t>novca</a:t>
          </a:r>
          <a:r>
            <a:rPr lang="en-US" b="0" i="0" dirty="0"/>
            <a:t>, </a:t>
          </a:r>
          <a:r>
            <a:rPr lang="en-US" b="0" i="0" dirty="0" err="1"/>
            <a:t>kralj</a:t>
          </a:r>
          <a:r>
            <a:rPr lang="en-US" b="0" i="0" dirty="0"/>
            <a:t> je </a:t>
          </a:r>
          <a:r>
            <a:rPr lang="en-US" b="0" i="0" dirty="0" err="1"/>
            <a:t>umjesto</a:t>
          </a:r>
          <a:r>
            <a:rPr lang="en-US" b="0" i="0" dirty="0"/>
            <a:t> </a:t>
          </a:r>
          <a:r>
            <a:rPr lang="en-US" b="0" i="0" dirty="0" err="1"/>
            <a:t>danka</a:t>
          </a:r>
          <a:r>
            <a:rPr lang="en-US" b="0" i="0" dirty="0"/>
            <a:t> bio </a:t>
          </a:r>
          <a:r>
            <a:rPr lang="en-US" b="0" i="0" dirty="0" err="1"/>
            <a:t>prisiljen</a:t>
          </a:r>
          <a:r>
            <a:rPr lang="en-US" b="0" i="0" dirty="0"/>
            <a:t> </a:t>
          </a:r>
          <a:r>
            <a:rPr lang="en-US" b="0" i="0" dirty="0" err="1"/>
            <a:t>Turcima</a:t>
          </a:r>
          <a:r>
            <a:rPr lang="en-US" b="0" i="0" dirty="0"/>
            <a:t> </a:t>
          </a:r>
          <a:r>
            <a:rPr lang="en-US" b="0" i="0" dirty="0" err="1"/>
            <a:t>predati</a:t>
          </a:r>
          <a:r>
            <a:rPr lang="en-US" b="0" i="0" dirty="0"/>
            <a:t> </a:t>
          </a:r>
          <a:r>
            <a:rPr lang="en-US" b="0" i="0" dirty="0" err="1"/>
            <a:t>strateški</a:t>
          </a:r>
          <a:r>
            <a:rPr lang="en-US" b="0" i="0" dirty="0"/>
            <a:t> </a:t>
          </a:r>
          <a:r>
            <a:rPr lang="en-US" b="0" i="0" dirty="0" err="1"/>
            <a:t>važne</a:t>
          </a:r>
          <a:r>
            <a:rPr lang="en-US" b="0" i="0" dirty="0"/>
            <a:t> </a:t>
          </a:r>
          <a:r>
            <a:rPr lang="en-US" b="0" i="0" dirty="0" err="1"/>
            <a:t>utvrde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istoku</a:t>
          </a:r>
          <a:r>
            <a:rPr lang="en-US" b="0" i="0" dirty="0"/>
            <a:t> </a:t>
          </a:r>
          <a:r>
            <a:rPr lang="en-US" b="0" i="0" dirty="0" err="1"/>
            <a:t>zemlje</a:t>
          </a:r>
          <a:endParaRPr lang="en-US" dirty="0"/>
        </a:p>
      </dgm:t>
    </dgm:pt>
    <dgm:pt modelId="{DC8687A5-15F7-462F-8D00-DFE6F1292048}" type="parTrans" cxnId="{5379E027-2F5D-438A-B4E1-2189D66769F8}">
      <dgm:prSet/>
      <dgm:spPr/>
      <dgm:t>
        <a:bodyPr/>
        <a:lstStyle/>
        <a:p>
          <a:endParaRPr lang="en-US"/>
        </a:p>
      </dgm:t>
    </dgm:pt>
    <dgm:pt modelId="{BFE2A70B-0022-40D0-AB1F-0802D321A212}" type="sibTrans" cxnId="{5379E027-2F5D-438A-B4E1-2189D66769F8}">
      <dgm:prSet/>
      <dgm:spPr/>
      <dgm:t>
        <a:bodyPr/>
        <a:lstStyle/>
        <a:p>
          <a:endParaRPr lang="en-US"/>
        </a:p>
      </dgm:t>
    </dgm:pt>
    <dgm:pt modelId="{3F1E79F8-3BCF-46C8-ACD4-D3640133E08E}">
      <dgm:prSet/>
      <dgm:spPr/>
      <dgm:t>
        <a:bodyPr/>
        <a:lstStyle/>
        <a:p>
          <a:r>
            <a:rPr lang="hr-HR" dirty="0"/>
            <a:t>Sultan Mehmed II. iskoristio je trenutak i 1463. godine provalio u Bosnu s golemom vojskom od 150.000 vojnika. </a:t>
          </a:r>
          <a:endParaRPr lang="en-US" dirty="0"/>
        </a:p>
      </dgm:t>
    </dgm:pt>
    <dgm:pt modelId="{9BCF3AED-6DA6-4318-9A5D-88246581FAE8}" type="parTrans" cxnId="{50D97CE5-BC66-4E64-A8A3-0DE128FA040F}">
      <dgm:prSet/>
      <dgm:spPr/>
      <dgm:t>
        <a:bodyPr/>
        <a:lstStyle/>
        <a:p>
          <a:endParaRPr lang="en-US"/>
        </a:p>
      </dgm:t>
    </dgm:pt>
    <dgm:pt modelId="{FD2612AD-0857-4447-9485-D3E352468D48}" type="sibTrans" cxnId="{50D97CE5-BC66-4E64-A8A3-0DE128FA040F}">
      <dgm:prSet/>
      <dgm:spPr/>
      <dgm:t>
        <a:bodyPr/>
        <a:lstStyle/>
        <a:p>
          <a:endParaRPr lang="en-US"/>
        </a:p>
      </dgm:t>
    </dgm:pt>
    <dgm:pt modelId="{4F7627DA-6FBF-4319-8CF7-E16D99F1DF6E}">
      <dgm:prSet/>
      <dgm:spPr/>
      <dgm:t>
        <a:bodyPr/>
        <a:lstStyle/>
        <a:p>
          <a:r>
            <a:rPr lang="hr-HR"/>
            <a:t>Pad gradova: Kralj je pred naletom Turaka napustio prijestolnicu Bobovac, bježeći prvo u Jajce, a potom u Ključ.</a:t>
          </a:r>
          <a:endParaRPr lang="en-US"/>
        </a:p>
      </dgm:t>
    </dgm:pt>
    <dgm:pt modelId="{5B63AFC6-8C72-4D02-BA51-686F64FAE751}" type="parTrans" cxnId="{8EB15A97-C826-48F1-A987-025196E94812}">
      <dgm:prSet/>
      <dgm:spPr/>
      <dgm:t>
        <a:bodyPr/>
        <a:lstStyle/>
        <a:p>
          <a:endParaRPr lang="en-US"/>
        </a:p>
      </dgm:t>
    </dgm:pt>
    <dgm:pt modelId="{2F6B7FB4-7AB1-4A8B-828A-F89B9DE4F7EA}" type="sibTrans" cxnId="{8EB15A97-C826-48F1-A987-025196E94812}">
      <dgm:prSet/>
      <dgm:spPr/>
      <dgm:t>
        <a:bodyPr/>
        <a:lstStyle/>
        <a:p>
          <a:endParaRPr lang="en-US"/>
        </a:p>
      </dgm:t>
    </dgm:pt>
    <dgm:pt modelId="{0260D58D-B301-48AA-8DCD-2A97C7F53685}">
      <dgm:prSet/>
      <dgm:spPr/>
      <dgm:t>
        <a:bodyPr/>
        <a:lstStyle/>
        <a:p>
          <a:r>
            <a:rPr lang="hr-HR"/>
            <a:t>Stjepan Tomašević je uhvaćen i pogubljen, čime se ugasila bosanska dinastija.</a:t>
          </a:r>
          <a:endParaRPr lang="en-US"/>
        </a:p>
      </dgm:t>
    </dgm:pt>
    <dgm:pt modelId="{A6EC51CD-DBD4-41F4-9FB8-125E732B9438}" type="parTrans" cxnId="{CC092E8E-C47E-4CCA-B0AA-6507E75A4F5E}">
      <dgm:prSet/>
      <dgm:spPr/>
      <dgm:t>
        <a:bodyPr/>
        <a:lstStyle/>
        <a:p>
          <a:endParaRPr lang="en-US"/>
        </a:p>
      </dgm:t>
    </dgm:pt>
    <dgm:pt modelId="{805C4E3A-21BE-450F-B824-F2ADD7D558E6}" type="sibTrans" cxnId="{CC092E8E-C47E-4CCA-B0AA-6507E75A4F5E}">
      <dgm:prSet/>
      <dgm:spPr/>
      <dgm:t>
        <a:bodyPr/>
        <a:lstStyle/>
        <a:p>
          <a:endParaRPr lang="en-US"/>
        </a:p>
      </dgm:t>
    </dgm:pt>
    <dgm:pt modelId="{397608C0-AC68-4F41-A430-617644A25B29}" type="pres">
      <dgm:prSet presAssocID="{18622954-1767-4273-AE29-9AD7EE901E3B}" presName="linear" presStyleCnt="0">
        <dgm:presLayoutVars>
          <dgm:animLvl val="lvl"/>
          <dgm:resizeHandles val="exact"/>
        </dgm:presLayoutVars>
      </dgm:prSet>
      <dgm:spPr/>
    </dgm:pt>
    <dgm:pt modelId="{1070B0F3-A212-844B-B0B7-CD7FC932712F}" type="pres">
      <dgm:prSet presAssocID="{D8D0E20E-9FFD-490E-A83A-5422CB1AEC5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4F6DE83-FF40-0C4A-AF68-26A11518B37B}" type="pres">
      <dgm:prSet presAssocID="{BFE2A70B-0022-40D0-AB1F-0802D321A212}" presName="spacer" presStyleCnt="0"/>
      <dgm:spPr/>
    </dgm:pt>
    <dgm:pt modelId="{2B341D24-5EBB-3F40-89FD-A04FBB61A038}" type="pres">
      <dgm:prSet presAssocID="{3F1E79F8-3BCF-46C8-ACD4-D3640133E08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3733A70-53BB-5445-A529-2A1831DB4EC7}" type="pres">
      <dgm:prSet presAssocID="{FD2612AD-0857-4447-9485-D3E352468D48}" presName="spacer" presStyleCnt="0"/>
      <dgm:spPr/>
    </dgm:pt>
    <dgm:pt modelId="{52E524F2-7E1B-5E4B-A4AE-B52B32981194}" type="pres">
      <dgm:prSet presAssocID="{4F7627DA-6FBF-4319-8CF7-E16D99F1DF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48BCF2D-A8A5-0A47-BD9A-179E5724B2F3}" type="pres">
      <dgm:prSet presAssocID="{2F6B7FB4-7AB1-4A8B-828A-F89B9DE4F7EA}" presName="spacer" presStyleCnt="0"/>
      <dgm:spPr/>
    </dgm:pt>
    <dgm:pt modelId="{28A1666E-9171-434B-A01C-E63FC423EE20}" type="pres">
      <dgm:prSet presAssocID="{0260D58D-B301-48AA-8DCD-2A97C7F5368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D0A5110-91C7-A640-AB5C-BF5591689345}" type="presOf" srcId="{4F7627DA-6FBF-4319-8CF7-E16D99F1DF6E}" destId="{52E524F2-7E1B-5E4B-A4AE-B52B32981194}" srcOrd="0" destOrd="0" presId="urn:microsoft.com/office/officeart/2005/8/layout/vList2"/>
    <dgm:cxn modelId="{5379E027-2F5D-438A-B4E1-2189D66769F8}" srcId="{18622954-1767-4273-AE29-9AD7EE901E3B}" destId="{D8D0E20E-9FFD-490E-A83A-5422CB1AEC50}" srcOrd="0" destOrd="0" parTransId="{DC8687A5-15F7-462F-8D00-DFE6F1292048}" sibTransId="{BFE2A70B-0022-40D0-AB1F-0802D321A212}"/>
    <dgm:cxn modelId="{1050953A-E553-284D-9B8F-C6C26091C682}" type="presOf" srcId="{0260D58D-B301-48AA-8DCD-2A97C7F53685}" destId="{28A1666E-9171-434B-A01C-E63FC423EE20}" srcOrd="0" destOrd="0" presId="urn:microsoft.com/office/officeart/2005/8/layout/vList2"/>
    <dgm:cxn modelId="{D9EC377D-3D9B-C64D-9234-69EFF6F7D27E}" type="presOf" srcId="{18622954-1767-4273-AE29-9AD7EE901E3B}" destId="{397608C0-AC68-4F41-A430-617644A25B29}" srcOrd="0" destOrd="0" presId="urn:microsoft.com/office/officeart/2005/8/layout/vList2"/>
    <dgm:cxn modelId="{CC092E8E-C47E-4CCA-B0AA-6507E75A4F5E}" srcId="{18622954-1767-4273-AE29-9AD7EE901E3B}" destId="{0260D58D-B301-48AA-8DCD-2A97C7F53685}" srcOrd="3" destOrd="0" parTransId="{A6EC51CD-DBD4-41F4-9FB8-125E732B9438}" sibTransId="{805C4E3A-21BE-450F-B824-F2ADD7D558E6}"/>
    <dgm:cxn modelId="{8EB15A97-C826-48F1-A987-025196E94812}" srcId="{18622954-1767-4273-AE29-9AD7EE901E3B}" destId="{4F7627DA-6FBF-4319-8CF7-E16D99F1DF6E}" srcOrd="2" destOrd="0" parTransId="{5B63AFC6-8C72-4D02-BA51-686F64FAE751}" sibTransId="{2F6B7FB4-7AB1-4A8B-828A-F89B9DE4F7EA}"/>
    <dgm:cxn modelId="{BF3D9DBD-9BC7-E741-8613-B3B34B64E659}" type="presOf" srcId="{D8D0E20E-9FFD-490E-A83A-5422CB1AEC50}" destId="{1070B0F3-A212-844B-B0B7-CD7FC932712F}" srcOrd="0" destOrd="0" presId="urn:microsoft.com/office/officeart/2005/8/layout/vList2"/>
    <dgm:cxn modelId="{5800D5CA-0101-5448-B8AE-DECDEB13AE9C}" type="presOf" srcId="{3F1E79F8-3BCF-46C8-ACD4-D3640133E08E}" destId="{2B341D24-5EBB-3F40-89FD-A04FBB61A038}" srcOrd="0" destOrd="0" presId="urn:microsoft.com/office/officeart/2005/8/layout/vList2"/>
    <dgm:cxn modelId="{50D97CE5-BC66-4E64-A8A3-0DE128FA040F}" srcId="{18622954-1767-4273-AE29-9AD7EE901E3B}" destId="{3F1E79F8-3BCF-46C8-ACD4-D3640133E08E}" srcOrd="1" destOrd="0" parTransId="{9BCF3AED-6DA6-4318-9A5D-88246581FAE8}" sibTransId="{FD2612AD-0857-4447-9485-D3E352468D48}"/>
    <dgm:cxn modelId="{DB2F0F74-32EE-A747-857A-A45ABAE9B25E}" type="presParOf" srcId="{397608C0-AC68-4F41-A430-617644A25B29}" destId="{1070B0F3-A212-844B-B0B7-CD7FC932712F}" srcOrd="0" destOrd="0" presId="urn:microsoft.com/office/officeart/2005/8/layout/vList2"/>
    <dgm:cxn modelId="{BABBC5E5-27D9-3D43-95BB-A41CD6610F72}" type="presParOf" srcId="{397608C0-AC68-4F41-A430-617644A25B29}" destId="{04F6DE83-FF40-0C4A-AF68-26A11518B37B}" srcOrd="1" destOrd="0" presId="urn:microsoft.com/office/officeart/2005/8/layout/vList2"/>
    <dgm:cxn modelId="{F721EBC7-FF7F-6847-BE21-B61A0AEE4D81}" type="presParOf" srcId="{397608C0-AC68-4F41-A430-617644A25B29}" destId="{2B341D24-5EBB-3F40-89FD-A04FBB61A038}" srcOrd="2" destOrd="0" presId="urn:microsoft.com/office/officeart/2005/8/layout/vList2"/>
    <dgm:cxn modelId="{F57CD76F-515A-2D49-A944-054C1D48CB9A}" type="presParOf" srcId="{397608C0-AC68-4F41-A430-617644A25B29}" destId="{53733A70-53BB-5445-A529-2A1831DB4EC7}" srcOrd="3" destOrd="0" presId="urn:microsoft.com/office/officeart/2005/8/layout/vList2"/>
    <dgm:cxn modelId="{60FDC489-FF65-7448-B9C9-A4929FECF2B9}" type="presParOf" srcId="{397608C0-AC68-4F41-A430-617644A25B29}" destId="{52E524F2-7E1B-5E4B-A4AE-B52B32981194}" srcOrd="4" destOrd="0" presId="urn:microsoft.com/office/officeart/2005/8/layout/vList2"/>
    <dgm:cxn modelId="{4FE8CF0A-F94C-D34B-ADB5-CE161ACCEFF4}" type="presParOf" srcId="{397608C0-AC68-4F41-A430-617644A25B29}" destId="{F48BCF2D-A8A5-0A47-BD9A-179E5724B2F3}" srcOrd="5" destOrd="0" presId="urn:microsoft.com/office/officeart/2005/8/layout/vList2"/>
    <dgm:cxn modelId="{F944B854-4560-2644-BBCF-992BD561ABF6}" type="presParOf" srcId="{397608C0-AC68-4F41-A430-617644A25B29}" destId="{28A1666E-9171-434B-A01C-E63FC423EE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3010F5-E397-4591-8F64-0A97126751F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1343386-F827-4DD2-B087-0D434EC7F10D}">
      <dgm:prSet/>
      <dgm:spPr/>
      <dgm:t>
        <a:bodyPr/>
        <a:lstStyle/>
        <a:p>
          <a:r>
            <a:rPr lang="en-US" b="0" i="0" dirty="0" err="1"/>
            <a:t>Nakon</a:t>
          </a:r>
          <a:r>
            <a:rPr lang="en-US" b="0" i="0" dirty="0"/>
            <a:t> pada </a:t>
          </a:r>
          <a:r>
            <a:rPr lang="en-US" b="0" i="0" dirty="0" err="1"/>
            <a:t>kraljevstva</a:t>
          </a:r>
          <a:r>
            <a:rPr lang="en-US" b="0" i="0" dirty="0"/>
            <a:t>, Bosna je </a:t>
          </a:r>
          <a:r>
            <a:rPr lang="en-US" b="0" i="0" dirty="0" err="1"/>
            <a:t>ustrojena</a:t>
          </a:r>
          <a:r>
            <a:rPr lang="en-US" b="0" i="0" dirty="0"/>
            <a:t> </a:t>
          </a:r>
          <a:r>
            <a:rPr lang="en-US" b="0" i="0" dirty="0" err="1"/>
            <a:t>kao</a:t>
          </a:r>
          <a:r>
            <a:rPr lang="en-US" b="0" i="0" dirty="0"/>
            <a:t> </a:t>
          </a:r>
          <a:r>
            <a:rPr lang="en-US" b="1" i="0" dirty="0" err="1"/>
            <a:t>sandžak</a:t>
          </a:r>
          <a:r>
            <a:rPr lang="en-US" b="0" i="0" dirty="0"/>
            <a:t> u </a:t>
          </a:r>
          <a:r>
            <a:rPr lang="en-US" b="0" i="0" dirty="0" err="1"/>
            <a:t>sklopu</a:t>
          </a:r>
          <a:r>
            <a:rPr lang="en-US" b="0" i="0" dirty="0"/>
            <a:t> </a:t>
          </a:r>
          <a:r>
            <a:rPr lang="en-US" b="0" i="0" dirty="0" err="1"/>
            <a:t>Rumelijskog</a:t>
          </a:r>
          <a:r>
            <a:rPr lang="en-US" b="0" i="0" dirty="0"/>
            <a:t> </a:t>
          </a:r>
          <a:r>
            <a:rPr lang="en-US" b="0" i="0" dirty="0" err="1"/>
            <a:t>pašaluka</a:t>
          </a:r>
          <a:r>
            <a:rPr lang="en-US" b="0" i="0" dirty="0"/>
            <a:t>. </a:t>
          </a:r>
          <a:r>
            <a:rPr lang="en-US" b="0" i="0" dirty="0" err="1"/>
            <a:t>Specifičnost</a:t>
          </a:r>
          <a:r>
            <a:rPr lang="en-US" b="0" i="0" dirty="0"/>
            <a:t> </a:t>
          </a:r>
          <a:r>
            <a:rPr lang="en-US" b="0" i="0" dirty="0" err="1"/>
            <a:t>rane</a:t>
          </a:r>
          <a:r>
            <a:rPr lang="en-US" b="0" i="0" dirty="0"/>
            <a:t> </a:t>
          </a:r>
          <a:r>
            <a:rPr lang="en-US" b="0" i="0" dirty="0" err="1"/>
            <a:t>uprave</a:t>
          </a:r>
          <a:r>
            <a:rPr lang="en-US" b="0" i="0" dirty="0"/>
            <a:t> </a:t>
          </a:r>
          <a:r>
            <a:rPr lang="en-US" b="0" i="0" dirty="0" err="1"/>
            <a:t>bila</a:t>
          </a:r>
          <a:r>
            <a:rPr lang="en-US" b="0" i="0" dirty="0"/>
            <a:t> je u tome </a:t>
          </a:r>
          <a:r>
            <a:rPr lang="en-US" b="0" i="0" dirty="0" err="1"/>
            <a:t>što</a:t>
          </a:r>
          <a:r>
            <a:rPr lang="en-US" b="0" i="0" dirty="0"/>
            <a:t> </a:t>
          </a:r>
          <a:r>
            <a:rPr lang="en-US" b="0" i="0" dirty="0" err="1"/>
            <a:t>su</a:t>
          </a:r>
          <a:r>
            <a:rPr lang="en-US" b="0" i="0" dirty="0"/>
            <a:t> </a:t>
          </a:r>
          <a:r>
            <a:rPr lang="en-US" b="0" i="0" dirty="0" err="1"/>
            <a:t>na</a:t>
          </a:r>
          <a:r>
            <a:rPr lang="en-US" b="0" i="0" dirty="0"/>
            <a:t> </a:t>
          </a:r>
          <a:r>
            <a:rPr lang="en-US" b="0" i="0" dirty="0" err="1"/>
            <a:t>čelu</a:t>
          </a:r>
          <a:r>
            <a:rPr lang="en-US" b="0" i="0" dirty="0"/>
            <a:t> </a:t>
          </a:r>
          <a:r>
            <a:rPr lang="en-US" b="0" i="0" dirty="0" err="1"/>
            <a:t>sandžaka</a:t>
          </a:r>
          <a:r>
            <a:rPr lang="en-US" b="0" i="0" dirty="0"/>
            <a:t> </a:t>
          </a:r>
          <a:r>
            <a:rPr lang="en-US" b="0" i="0" dirty="0" err="1"/>
            <a:t>često</a:t>
          </a:r>
          <a:r>
            <a:rPr lang="en-US" b="0" i="0" dirty="0"/>
            <a:t> </a:t>
          </a:r>
          <a:r>
            <a:rPr lang="en-US" b="0" i="0" dirty="0" err="1"/>
            <a:t>bili</a:t>
          </a:r>
          <a:r>
            <a:rPr lang="en-US" b="0" i="0" dirty="0"/>
            <a:t> </a:t>
          </a:r>
          <a:r>
            <a:rPr lang="en-US" b="1" i="0" dirty="0" err="1"/>
            <a:t>islamizirani</a:t>
          </a:r>
          <a:r>
            <a:rPr lang="en-US" b="1" i="0" dirty="0"/>
            <a:t> </a:t>
          </a:r>
          <a:r>
            <a:rPr lang="en-US" b="1" i="0" dirty="0" err="1"/>
            <a:t>starosjedioci</a:t>
          </a:r>
          <a:r>
            <a:rPr lang="en-US" b="0" i="0" dirty="0"/>
            <a:t>, </a:t>
          </a:r>
          <a:r>
            <a:rPr lang="en-US" b="0" i="0" dirty="0" err="1"/>
            <a:t>čija</a:t>
          </a:r>
          <a:r>
            <a:rPr lang="en-US" b="0" i="0" dirty="0"/>
            <a:t> </a:t>
          </a:r>
          <a:r>
            <a:rPr lang="en-US" b="0" i="0" dirty="0" err="1"/>
            <a:t>su</a:t>
          </a:r>
          <a:r>
            <a:rPr lang="en-US" b="0" i="0" dirty="0"/>
            <a:t> </a:t>
          </a:r>
          <a:r>
            <a:rPr lang="en-US" b="0" i="0" dirty="0" err="1"/>
            <a:t>prezimena</a:t>
          </a:r>
          <a:r>
            <a:rPr lang="en-US" b="0" i="0" dirty="0"/>
            <a:t> (</a:t>
          </a:r>
          <a:r>
            <a:rPr lang="en-US" b="0" i="0" dirty="0" err="1"/>
            <a:t>poput</a:t>
          </a:r>
          <a:r>
            <a:rPr lang="en-US" b="0" i="0" dirty="0"/>
            <a:t> </a:t>
          </a:r>
          <a:r>
            <a:rPr lang="en-US" b="0" i="0" dirty="0" err="1"/>
            <a:t>Mihajlovića</a:t>
          </a:r>
          <a:r>
            <a:rPr lang="en-US" b="0" i="0" dirty="0"/>
            <a:t> </a:t>
          </a:r>
          <a:r>
            <a:rPr lang="en-US" b="0" i="0" dirty="0" err="1"/>
            <a:t>ili</a:t>
          </a:r>
          <a:r>
            <a:rPr lang="en-US" b="0" i="0" dirty="0"/>
            <a:t> </a:t>
          </a:r>
          <a:r>
            <a:rPr lang="en-US" b="0" i="0" dirty="0" err="1"/>
            <a:t>Juriševića</a:t>
          </a:r>
          <a:r>
            <a:rPr lang="en-US" b="0" i="0" dirty="0"/>
            <a:t>) </a:t>
          </a:r>
          <a:r>
            <a:rPr lang="en-US" b="0" i="0" dirty="0" err="1"/>
            <a:t>svjedočila</a:t>
          </a:r>
          <a:r>
            <a:rPr lang="en-US" b="0" i="0" dirty="0"/>
            <a:t> o </a:t>
          </a:r>
          <a:r>
            <a:rPr lang="en-US" b="0" i="0" dirty="0" err="1"/>
            <a:t>njihovim</a:t>
          </a:r>
          <a:r>
            <a:rPr lang="en-US" b="0" i="0" dirty="0"/>
            <a:t> </a:t>
          </a:r>
          <a:r>
            <a:rPr lang="en-US" b="0" i="0" dirty="0" err="1"/>
            <a:t>korijenima</a:t>
          </a:r>
          <a:r>
            <a:rPr lang="en-US" b="0" i="0" dirty="0"/>
            <a:t>. </a:t>
          </a:r>
          <a:r>
            <a:rPr lang="en-US" b="0" i="0" dirty="0" err="1"/>
            <a:t>Najistaknutiji</a:t>
          </a:r>
          <a:r>
            <a:rPr lang="en-US" b="0" i="0" dirty="0"/>
            <a:t> </a:t>
          </a:r>
          <a:r>
            <a:rPr lang="en-US" b="0" i="0" dirty="0" err="1"/>
            <a:t>među</a:t>
          </a:r>
          <a:r>
            <a:rPr lang="en-US" b="0" i="0" dirty="0"/>
            <a:t> </a:t>
          </a:r>
          <a:r>
            <a:rPr lang="en-US" b="0" i="0" dirty="0" err="1"/>
            <a:t>njima</a:t>
          </a:r>
          <a:r>
            <a:rPr lang="en-US" b="0" i="0" dirty="0"/>
            <a:t> bio je </a:t>
          </a:r>
          <a:r>
            <a:rPr lang="en-US" b="1" i="0" dirty="0" err="1"/>
            <a:t>Isabeg</a:t>
          </a:r>
          <a:r>
            <a:rPr lang="en-US" b="1" i="0" dirty="0"/>
            <a:t> </a:t>
          </a:r>
          <a:r>
            <a:rPr lang="en-US" b="1" i="0" dirty="0" err="1"/>
            <a:t>Hranušić</a:t>
          </a:r>
          <a:r>
            <a:rPr lang="en-US" b="0" i="0" dirty="0"/>
            <a:t>, </a:t>
          </a:r>
          <a:r>
            <a:rPr lang="en-US" b="0" i="0" dirty="0" err="1"/>
            <a:t>utemeljitelj</a:t>
          </a:r>
          <a:r>
            <a:rPr lang="en-US" b="0" i="0" dirty="0"/>
            <a:t> </a:t>
          </a:r>
          <a:r>
            <a:rPr lang="en-US" b="0" i="0" dirty="0" err="1"/>
            <a:t>Sarajeva</a:t>
          </a:r>
          <a:r>
            <a:rPr lang="en-US" b="0" i="0" dirty="0"/>
            <a:t>.</a:t>
          </a:r>
          <a:endParaRPr lang="en-US" dirty="0"/>
        </a:p>
      </dgm:t>
    </dgm:pt>
    <dgm:pt modelId="{49EC089D-AD07-41DA-9C05-1361D2039FC9}" type="parTrans" cxnId="{68D467D8-ED17-4400-A285-90BDE2F2EF4D}">
      <dgm:prSet/>
      <dgm:spPr/>
      <dgm:t>
        <a:bodyPr/>
        <a:lstStyle/>
        <a:p>
          <a:endParaRPr lang="en-US"/>
        </a:p>
      </dgm:t>
    </dgm:pt>
    <dgm:pt modelId="{E08AF2EB-64E3-4ED4-83B1-DA86F6B23768}" type="sibTrans" cxnId="{68D467D8-ED17-4400-A285-90BDE2F2EF4D}">
      <dgm:prSet/>
      <dgm:spPr/>
      <dgm:t>
        <a:bodyPr/>
        <a:lstStyle/>
        <a:p>
          <a:endParaRPr lang="en-US"/>
        </a:p>
      </dgm:t>
    </dgm:pt>
    <dgm:pt modelId="{E333F70E-CA68-4F6E-B828-A7B6D3538E87}">
      <dgm:prSet/>
      <dgm:spPr/>
      <dgm:t>
        <a:bodyPr/>
        <a:lstStyle/>
        <a:p>
          <a:r>
            <a:rPr lang="en-US" b="1" i="0"/>
            <a:t>Fenomen Jajca:</a:t>
          </a:r>
          <a:r>
            <a:rPr lang="en-US" b="0" i="0"/>
            <a:t> Grad je pod turskom blokadom izdržao punih </a:t>
          </a:r>
          <a:r>
            <a:rPr lang="en-US" b="1" i="0"/>
            <a:t>65 godina</a:t>
          </a:r>
          <a:r>
            <a:rPr lang="en-US" b="0" i="0"/>
            <a:t> (1463. – 1528.). Hrvatski vitezovi su nadljudskim naporima redovito probijali obruč kako bi dostavili hranu i oružje, braneći tako granice kršćanske Europe.</a:t>
          </a:r>
          <a:endParaRPr lang="en-US"/>
        </a:p>
      </dgm:t>
    </dgm:pt>
    <dgm:pt modelId="{0B2F1252-42DF-40E8-A2CD-EE24B4163DDD}" type="parTrans" cxnId="{0E936E28-F24B-407F-B230-12315A5F07F5}">
      <dgm:prSet/>
      <dgm:spPr/>
      <dgm:t>
        <a:bodyPr/>
        <a:lstStyle/>
        <a:p>
          <a:endParaRPr lang="en-US"/>
        </a:p>
      </dgm:t>
    </dgm:pt>
    <dgm:pt modelId="{32E72529-B86A-4FDE-8DF8-5B49C2B002A8}" type="sibTrans" cxnId="{0E936E28-F24B-407F-B230-12315A5F07F5}">
      <dgm:prSet/>
      <dgm:spPr/>
      <dgm:t>
        <a:bodyPr/>
        <a:lstStyle/>
        <a:p>
          <a:endParaRPr lang="en-US"/>
        </a:p>
      </dgm:t>
    </dgm:pt>
    <dgm:pt modelId="{09E6BC91-6FD1-3A4C-9BC9-83A5DC2C4D6B}" type="pres">
      <dgm:prSet presAssocID="{FA3010F5-E397-4591-8F64-0A97126751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90B157-733B-4443-877D-B00A0F3137C4}" type="pres">
      <dgm:prSet presAssocID="{71343386-F827-4DD2-B087-0D434EC7F10D}" presName="hierRoot1" presStyleCnt="0"/>
      <dgm:spPr/>
    </dgm:pt>
    <dgm:pt modelId="{9914F1E2-1DED-F048-A0D1-13ADF1E2F5A8}" type="pres">
      <dgm:prSet presAssocID="{71343386-F827-4DD2-B087-0D434EC7F10D}" presName="composite" presStyleCnt="0"/>
      <dgm:spPr/>
    </dgm:pt>
    <dgm:pt modelId="{87EAF321-2567-8946-AD42-79C5F60F82E6}" type="pres">
      <dgm:prSet presAssocID="{71343386-F827-4DD2-B087-0D434EC7F10D}" presName="background" presStyleLbl="node0" presStyleIdx="0" presStyleCnt="2"/>
      <dgm:spPr/>
    </dgm:pt>
    <dgm:pt modelId="{30D58F38-6E97-BE4D-8A0A-800388EE18BE}" type="pres">
      <dgm:prSet presAssocID="{71343386-F827-4DD2-B087-0D434EC7F10D}" presName="text" presStyleLbl="fgAcc0" presStyleIdx="0" presStyleCnt="2">
        <dgm:presLayoutVars>
          <dgm:chPref val="3"/>
        </dgm:presLayoutVars>
      </dgm:prSet>
      <dgm:spPr/>
    </dgm:pt>
    <dgm:pt modelId="{F573B5AA-63CD-004A-9CD4-D9F899636903}" type="pres">
      <dgm:prSet presAssocID="{71343386-F827-4DD2-B087-0D434EC7F10D}" presName="hierChild2" presStyleCnt="0"/>
      <dgm:spPr/>
    </dgm:pt>
    <dgm:pt modelId="{23BED2E3-1C49-1E47-82F2-3BA50B0CC6F2}" type="pres">
      <dgm:prSet presAssocID="{E333F70E-CA68-4F6E-B828-A7B6D3538E87}" presName="hierRoot1" presStyleCnt="0"/>
      <dgm:spPr/>
    </dgm:pt>
    <dgm:pt modelId="{159B57FF-8ED6-F341-A0EF-D66BCABF5C10}" type="pres">
      <dgm:prSet presAssocID="{E333F70E-CA68-4F6E-B828-A7B6D3538E87}" presName="composite" presStyleCnt="0"/>
      <dgm:spPr/>
    </dgm:pt>
    <dgm:pt modelId="{303661F2-E0D4-C144-A514-750D6A7A7077}" type="pres">
      <dgm:prSet presAssocID="{E333F70E-CA68-4F6E-B828-A7B6D3538E87}" presName="background" presStyleLbl="node0" presStyleIdx="1" presStyleCnt="2"/>
      <dgm:spPr/>
    </dgm:pt>
    <dgm:pt modelId="{C23A7658-9B49-E043-861E-1B3F9C6040A5}" type="pres">
      <dgm:prSet presAssocID="{E333F70E-CA68-4F6E-B828-A7B6D3538E87}" presName="text" presStyleLbl="fgAcc0" presStyleIdx="1" presStyleCnt="2">
        <dgm:presLayoutVars>
          <dgm:chPref val="3"/>
        </dgm:presLayoutVars>
      </dgm:prSet>
      <dgm:spPr/>
    </dgm:pt>
    <dgm:pt modelId="{A3C91BED-8B86-7F4B-BC06-40B1B6C30E7B}" type="pres">
      <dgm:prSet presAssocID="{E333F70E-CA68-4F6E-B828-A7B6D3538E87}" presName="hierChild2" presStyleCnt="0"/>
      <dgm:spPr/>
    </dgm:pt>
  </dgm:ptLst>
  <dgm:cxnLst>
    <dgm:cxn modelId="{0E936E28-F24B-407F-B230-12315A5F07F5}" srcId="{FA3010F5-E397-4591-8F64-0A97126751F3}" destId="{E333F70E-CA68-4F6E-B828-A7B6D3538E87}" srcOrd="1" destOrd="0" parTransId="{0B2F1252-42DF-40E8-A2CD-EE24B4163DDD}" sibTransId="{32E72529-B86A-4FDE-8DF8-5B49C2B002A8}"/>
    <dgm:cxn modelId="{FD0AF758-A656-4D46-9785-DB92AB82D02A}" type="presOf" srcId="{71343386-F827-4DD2-B087-0D434EC7F10D}" destId="{30D58F38-6E97-BE4D-8A0A-800388EE18BE}" srcOrd="0" destOrd="0" presId="urn:microsoft.com/office/officeart/2005/8/layout/hierarchy1"/>
    <dgm:cxn modelId="{B4F8DEA1-1A07-2847-872F-DA0453C076E3}" type="presOf" srcId="{E333F70E-CA68-4F6E-B828-A7B6D3538E87}" destId="{C23A7658-9B49-E043-861E-1B3F9C6040A5}" srcOrd="0" destOrd="0" presId="urn:microsoft.com/office/officeart/2005/8/layout/hierarchy1"/>
    <dgm:cxn modelId="{1C006DA8-5232-614C-B3D2-C8156B537BDB}" type="presOf" srcId="{FA3010F5-E397-4591-8F64-0A97126751F3}" destId="{09E6BC91-6FD1-3A4C-9BC9-83A5DC2C4D6B}" srcOrd="0" destOrd="0" presId="urn:microsoft.com/office/officeart/2005/8/layout/hierarchy1"/>
    <dgm:cxn modelId="{68D467D8-ED17-4400-A285-90BDE2F2EF4D}" srcId="{FA3010F5-E397-4591-8F64-0A97126751F3}" destId="{71343386-F827-4DD2-B087-0D434EC7F10D}" srcOrd="0" destOrd="0" parTransId="{49EC089D-AD07-41DA-9C05-1361D2039FC9}" sibTransId="{E08AF2EB-64E3-4ED4-83B1-DA86F6B23768}"/>
    <dgm:cxn modelId="{B1615509-1404-EE42-8171-9553E56537C9}" type="presParOf" srcId="{09E6BC91-6FD1-3A4C-9BC9-83A5DC2C4D6B}" destId="{EC90B157-733B-4443-877D-B00A0F3137C4}" srcOrd="0" destOrd="0" presId="urn:microsoft.com/office/officeart/2005/8/layout/hierarchy1"/>
    <dgm:cxn modelId="{32B0EA6E-E964-1B48-9197-9ADED124AB56}" type="presParOf" srcId="{EC90B157-733B-4443-877D-B00A0F3137C4}" destId="{9914F1E2-1DED-F048-A0D1-13ADF1E2F5A8}" srcOrd="0" destOrd="0" presId="urn:microsoft.com/office/officeart/2005/8/layout/hierarchy1"/>
    <dgm:cxn modelId="{2DB05D75-0BBA-4B4B-8A53-A0A7EC593520}" type="presParOf" srcId="{9914F1E2-1DED-F048-A0D1-13ADF1E2F5A8}" destId="{87EAF321-2567-8946-AD42-79C5F60F82E6}" srcOrd="0" destOrd="0" presId="urn:microsoft.com/office/officeart/2005/8/layout/hierarchy1"/>
    <dgm:cxn modelId="{D7A99D25-1266-9D4A-BD81-0836486E8C7B}" type="presParOf" srcId="{9914F1E2-1DED-F048-A0D1-13ADF1E2F5A8}" destId="{30D58F38-6E97-BE4D-8A0A-800388EE18BE}" srcOrd="1" destOrd="0" presId="urn:microsoft.com/office/officeart/2005/8/layout/hierarchy1"/>
    <dgm:cxn modelId="{7D54E281-379F-B848-AA1E-C92B921EFDEA}" type="presParOf" srcId="{EC90B157-733B-4443-877D-B00A0F3137C4}" destId="{F573B5AA-63CD-004A-9CD4-D9F899636903}" srcOrd="1" destOrd="0" presId="urn:microsoft.com/office/officeart/2005/8/layout/hierarchy1"/>
    <dgm:cxn modelId="{4162CBA2-4DD9-834F-A1B9-19206783A555}" type="presParOf" srcId="{09E6BC91-6FD1-3A4C-9BC9-83A5DC2C4D6B}" destId="{23BED2E3-1C49-1E47-82F2-3BA50B0CC6F2}" srcOrd="1" destOrd="0" presId="urn:microsoft.com/office/officeart/2005/8/layout/hierarchy1"/>
    <dgm:cxn modelId="{319CD234-A822-A646-89FF-7103CECE1D0B}" type="presParOf" srcId="{23BED2E3-1C49-1E47-82F2-3BA50B0CC6F2}" destId="{159B57FF-8ED6-F341-A0EF-D66BCABF5C10}" srcOrd="0" destOrd="0" presId="urn:microsoft.com/office/officeart/2005/8/layout/hierarchy1"/>
    <dgm:cxn modelId="{D82900A5-DBC3-2242-8AC6-065CE6E7150F}" type="presParOf" srcId="{159B57FF-8ED6-F341-A0EF-D66BCABF5C10}" destId="{303661F2-E0D4-C144-A514-750D6A7A7077}" srcOrd="0" destOrd="0" presId="urn:microsoft.com/office/officeart/2005/8/layout/hierarchy1"/>
    <dgm:cxn modelId="{317ED8E5-E83D-F941-AF8B-B6F8316F1B6A}" type="presParOf" srcId="{159B57FF-8ED6-F341-A0EF-D66BCABF5C10}" destId="{C23A7658-9B49-E043-861E-1B3F9C6040A5}" srcOrd="1" destOrd="0" presId="urn:microsoft.com/office/officeart/2005/8/layout/hierarchy1"/>
    <dgm:cxn modelId="{2198ED99-5302-344E-A1A1-FA0CD97037E0}" type="presParOf" srcId="{23BED2E3-1C49-1E47-82F2-3BA50B0CC6F2}" destId="{A3C91BED-8B86-7F4B-BC06-40B1B6C30E7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6238EE-E7E9-4E25-B193-20DEC15F3B4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AE4828-CE03-4B2F-8D26-8E49D2B39C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>
              <a:solidFill>
                <a:schemeClr val="bg2">
                  <a:lumMod val="75000"/>
                  <a:lumOff val="25000"/>
                </a:schemeClr>
              </a:solidFill>
            </a:rPr>
            <a:t>Bitka</a:t>
          </a:r>
          <a:r>
            <a:rPr lang="en-US" b="1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1" dirty="0" err="1">
              <a:solidFill>
                <a:schemeClr val="bg2">
                  <a:lumMod val="75000"/>
                  <a:lumOff val="25000"/>
                </a:schemeClr>
              </a:solidFill>
            </a:rPr>
            <a:t>kod</a:t>
          </a:r>
          <a:r>
            <a:rPr lang="en-US" b="1" dirty="0">
              <a:solidFill>
                <a:schemeClr val="bg2">
                  <a:lumMod val="75000"/>
                  <a:lumOff val="25000"/>
                </a:schemeClr>
              </a:solidFill>
            </a:rPr>
            <a:t> Siska (1593.):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Težak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poraz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Osmanlija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koji je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trajno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zaustavio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njihovo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napredovanje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prema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zapadu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označio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početak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opadanja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moći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Carstva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gm:t>
    </dgm:pt>
    <dgm:pt modelId="{8852357D-05A3-478D-9222-2A473AA389AD}" type="parTrans" cxnId="{A364CC7F-5884-4938-A3B9-BB6863569A4F}">
      <dgm:prSet/>
      <dgm:spPr/>
      <dgm:t>
        <a:bodyPr/>
        <a:lstStyle/>
        <a:p>
          <a:endParaRPr lang="en-US"/>
        </a:p>
      </dgm:t>
    </dgm:pt>
    <dgm:pt modelId="{02DB3D52-6CBF-4223-829F-839C24AB977A}" type="sibTrans" cxnId="{A364CC7F-5884-4938-A3B9-BB6863569A4F}">
      <dgm:prSet/>
      <dgm:spPr/>
      <dgm:t>
        <a:bodyPr/>
        <a:lstStyle/>
        <a:p>
          <a:endParaRPr lang="en-US"/>
        </a:p>
      </dgm:t>
    </dgm:pt>
    <dgm:pt modelId="{EBA6564D-8B10-4FD5-A3DF-3BCFA1F9F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2">
                  <a:lumMod val="75000"/>
                  <a:lumOff val="25000"/>
                </a:schemeClr>
              </a:solidFill>
            </a:rPr>
            <a:t>Mir u </a:t>
          </a:r>
          <a:r>
            <a:rPr lang="en-US" b="1" dirty="0" err="1">
              <a:solidFill>
                <a:schemeClr val="bg2">
                  <a:lumMod val="75000"/>
                  <a:lumOff val="25000"/>
                </a:schemeClr>
              </a:solidFill>
            </a:rPr>
            <a:t>Srijemskim</a:t>
          </a:r>
          <a:r>
            <a:rPr lang="en-US" b="1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1" dirty="0" err="1">
              <a:solidFill>
                <a:schemeClr val="bg2">
                  <a:lumMod val="75000"/>
                  <a:lumOff val="25000"/>
                </a:schemeClr>
              </a:solidFill>
            </a:rPr>
            <a:t>Karlovcima</a:t>
          </a:r>
          <a:r>
            <a:rPr lang="en-US" b="1" dirty="0">
              <a:solidFill>
                <a:schemeClr val="bg2">
                  <a:lumMod val="75000"/>
                  <a:lumOff val="25000"/>
                </a:schemeClr>
              </a:solidFill>
            </a:rPr>
            <a:t> (1699.):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Nakon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velikih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ratova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Bosanski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pašaluk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sveden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pet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sandžaka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Granice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utvrđene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ovim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mirom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uz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minimalne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promjene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čine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osnovu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današnjih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granica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Bosne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i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dirty="0" err="1">
              <a:solidFill>
                <a:schemeClr val="bg2">
                  <a:lumMod val="75000"/>
                  <a:lumOff val="25000"/>
                </a:schemeClr>
              </a:solidFill>
            </a:rPr>
            <a:t>Hercegovine</a:t>
          </a:r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gm:t>
    </dgm:pt>
    <dgm:pt modelId="{4093B291-DD1D-4CF7-ABE6-D89B7CF5AE4F}" type="parTrans" cxnId="{D4D59606-953F-463F-BFB3-9E7112DA4C16}">
      <dgm:prSet/>
      <dgm:spPr/>
      <dgm:t>
        <a:bodyPr/>
        <a:lstStyle/>
        <a:p>
          <a:endParaRPr lang="en-US"/>
        </a:p>
      </dgm:t>
    </dgm:pt>
    <dgm:pt modelId="{57057515-40CC-4352-B960-CAFD786CFADD}" type="sibTrans" cxnId="{D4D59606-953F-463F-BFB3-9E7112DA4C16}">
      <dgm:prSet/>
      <dgm:spPr/>
      <dgm:t>
        <a:bodyPr/>
        <a:lstStyle/>
        <a:p>
          <a:endParaRPr lang="en-US"/>
        </a:p>
      </dgm:t>
    </dgm:pt>
    <dgm:pt modelId="{B371CEE7-67B2-46D3-9096-857F66FD3985}" type="pres">
      <dgm:prSet presAssocID="{636238EE-E7E9-4E25-B193-20DEC15F3B45}" presName="root" presStyleCnt="0">
        <dgm:presLayoutVars>
          <dgm:dir/>
          <dgm:resizeHandles val="exact"/>
        </dgm:presLayoutVars>
      </dgm:prSet>
      <dgm:spPr/>
    </dgm:pt>
    <dgm:pt modelId="{F971F0A8-F771-43AF-8AE5-A6ECEFBE115C}" type="pres">
      <dgm:prSet presAssocID="{19AE4828-CE03-4B2F-8D26-8E49D2B39CF6}" presName="compNode" presStyleCnt="0"/>
      <dgm:spPr/>
    </dgm:pt>
    <dgm:pt modelId="{D1DC3413-04EA-4C88-A191-D7DF65953B97}" type="pres">
      <dgm:prSet presAssocID="{19AE4828-CE03-4B2F-8D26-8E49D2B39CF6}" presName="bgRect" presStyleLbl="bgShp" presStyleIdx="0" presStyleCnt="2"/>
      <dgm:spPr/>
    </dgm:pt>
    <dgm:pt modelId="{ADA5F288-00F3-4372-B5FB-BC044DD951B7}" type="pres">
      <dgm:prSet presAssocID="{19AE4828-CE03-4B2F-8D26-8E49D2B39C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31C7B0D0-980E-4F4A-A628-745CE59FFFFE}" type="pres">
      <dgm:prSet presAssocID="{19AE4828-CE03-4B2F-8D26-8E49D2B39CF6}" presName="spaceRect" presStyleCnt="0"/>
      <dgm:spPr/>
    </dgm:pt>
    <dgm:pt modelId="{92AC2112-B62C-47C9-9716-59605AA7BD8B}" type="pres">
      <dgm:prSet presAssocID="{19AE4828-CE03-4B2F-8D26-8E49D2B39CF6}" presName="parTx" presStyleLbl="revTx" presStyleIdx="0" presStyleCnt="2">
        <dgm:presLayoutVars>
          <dgm:chMax val="0"/>
          <dgm:chPref val="0"/>
        </dgm:presLayoutVars>
      </dgm:prSet>
      <dgm:spPr/>
    </dgm:pt>
    <dgm:pt modelId="{2AA1EDC4-ED15-49C3-B06D-B1529DA8320E}" type="pres">
      <dgm:prSet presAssocID="{02DB3D52-6CBF-4223-829F-839C24AB977A}" presName="sibTrans" presStyleCnt="0"/>
      <dgm:spPr/>
    </dgm:pt>
    <dgm:pt modelId="{FB9EF288-6FC5-4AC6-8EF0-D6DADE4BCE9C}" type="pres">
      <dgm:prSet presAssocID="{EBA6564D-8B10-4FD5-A3DF-3BCFA1F9FFBC}" presName="compNode" presStyleCnt="0"/>
      <dgm:spPr/>
    </dgm:pt>
    <dgm:pt modelId="{DE518734-81F0-4EE8-8497-A79B9D3E9B1C}" type="pres">
      <dgm:prSet presAssocID="{EBA6564D-8B10-4FD5-A3DF-3BCFA1F9FFBC}" presName="bgRect" presStyleLbl="bgShp" presStyleIdx="1" presStyleCnt="2"/>
      <dgm:spPr/>
    </dgm:pt>
    <dgm:pt modelId="{4DDFB4F0-0EAE-4B9B-B684-3D5EAF42FD06}" type="pres">
      <dgm:prSet presAssocID="{EBA6564D-8B10-4FD5-A3DF-3BCFA1F9FFB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76EAAB2-91B6-4FE0-A100-50BB901312B8}" type="pres">
      <dgm:prSet presAssocID="{EBA6564D-8B10-4FD5-A3DF-3BCFA1F9FFBC}" presName="spaceRect" presStyleCnt="0"/>
      <dgm:spPr/>
    </dgm:pt>
    <dgm:pt modelId="{7119598A-00F5-4AE4-9BCC-2569458FF3BF}" type="pres">
      <dgm:prSet presAssocID="{EBA6564D-8B10-4FD5-A3DF-3BCFA1F9FFB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4D59606-953F-463F-BFB3-9E7112DA4C16}" srcId="{636238EE-E7E9-4E25-B193-20DEC15F3B45}" destId="{EBA6564D-8B10-4FD5-A3DF-3BCFA1F9FFBC}" srcOrd="1" destOrd="0" parTransId="{4093B291-DD1D-4CF7-ABE6-D89B7CF5AE4F}" sibTransId="{57057515-40CC-4352-B960-CAFD786CFADD}"/>
    <dgm:cxn modelId="{C7D27072-0038-4B92-B350-9E67E7DBD141}" type="presOf" srcId="{19AE4828-CE03-4B2F-8D26-8E49D2B39CF6}" destId="{92AC2112-B62C-47C9-9716-59605AA7BD8B}" srcOrd="0" destOrd="0" presId="urn:microsoft.com/office/officeart/2018/2/layout/IconVerticalSolidList"/>
    <dgm:cxn modelId="{A364CC7F-5884-4938-A3B9-BB6863569A4F}" srcId="{636238EE-E7E9-4E25-B193-20DEC15F3B45}" destId="{19AE4828-CE03-4B2F-8D26-8E49D2B39CF6}" srcOrd="0" destOrd="0" parTransId="{8852357D-05A3-478D-9222-2A473AA389AD}" sibTransId="{02DB3D52-6CBF-4223-829F-839C24AB977A}"/>
    <dgm:cxn modelId="{261F2297-FEA0-4126-A6E1-BBA3E979A8F7}" type="presOf" srcId="{EBA6564D-8B10-4FD5-A3DF-3BCFA1F9FFBC}" destId="{7119598A-00F5-4AE4-9BCC-2569458FF3BF}" srcOrd="0" destOrd="0" presId="urn:microsoft.com/office/officeart/2018/2/layout/IconVerticalSolidList"/>
    <dgm:cxn modelId="{1734B7CA-0F2B-40AC-B8FF-42F0F905520C}" type="presOf" srcId="{636238EE-E7E9-4E25-B193-20DEC15F3B45}" destId="{B371CEE7-67B2-46D3-9096-857F66FD3985}" srcOrd="0" destOrd="0" presId="urn:microsoft.com/office/officeart/2018/2/layout/IconVerticalSolidList"/>
    <dgm:cxn modelId="{AD0A31F8-7C70-4D1D-9439-F539DE1E51CE}" type="presParOf" srcId="{B371CEE7-67B2-46D3-9096-857F66FD3985}" destId="{F971F0A8-F771-43AF-8AE5-A6ECEFBE115C}" srcOrd="0" destOrd="0" presId="urn:microsoft.com/office/officeart/2018/2/layout/IconVerticalSolidList"/>
    <dgm:cxn modelId="{13D11E64-4558-4C34-9E56-DAE22BF6E8F8}" type="presParOf" srcId="{F971F0A8-F771-43AF-8AE5-A6ECEFBE115C}" destId="{D1DC3413-04EA-4C88-A191-D7DF65953B97}" srcOrd="0" destOrd="0" presId="urn:microsoft.com/office/officeart/2018/2/layout/IconVerticalSolidList"/>
    <dgm:cxn modelId="{C703DC6A-BF18-4092-9A88-7787C0D128AA}" type="presParOf" srcId="{F971F0A8-F771-43AF-8AE5-A6ECEFBE115C}" destId="{ADA5F288-00F3-4372-B5FB-BC044DD951B7}" srcOrd="1" destOrd="0" presId="urn:microsoft.com/office/officeart/2018/2/layout/IconVerticalSolidList"/>
    <dgm:cxn modelId="{11C6D3B1-BF6E-41BD-9634-DE8CF6675101}" type="presParOf" srcId="{F971F0A8-F771-43AF-8AE5-A6ECEFBE115C}" destId="{31C7B0D0-980E-4F4A-A628-745CE59FFFFE}" srcOrd="2" destOrd="0" presId="urn:microsoft.com/office/officeart/2018/2/layout/IconVerticalSolidList"/>
    <dgm:cxn modelId="{30BDABC3-BC03-400A-A849-826812B5E263}" type="presParOf" srcId="{F971F0A8-F771-43AF-8AE5-A6ECEFBE115C}" destId="{92AC2112-B62C-47C9-9716-59605AA7BD8B}" srcOrd="3" destOrd="0" presId="urn:microsoft.com/office/officeart/2018/2/layout/IconVerticalSolidList"/>
    <dgm:cxn modelId="{B454A92B-BAC6-44A1-8B87-758B12775CD6}" type="presParOf" srcId="{B371CEE7-67B2-46D3-9096-857F66FD3985}" destId="{2AA1EDC4-ED15-49C3-B06D-B1529DA8320E}" srcOrd="1" destOrd="0" presId="urn:microsoft.com/office/officeart/2018/2/layout/IconVerticalSolidList"/>
    <dgm:cxn modelId="{96F1F106-119D-4F03-86EA-DF208EB907DF}" type="presParOf" srcId="{B371CEE7-67B2-46D3-9096-857F66FD3985}" destId="{FB9EF288-6FC5-4AC6-8EF0-D6DADE4BCE9C}" srcOrd="2" destOrd="0" presId="urn:microsoft.com/office/officeart/2018/2/layout/IconVerticalSolidList"/>
    <dgm:cxn modelId="{B7C226AA-3DCB-46BC-BEDF-5FF6FE1EBAA5}" type="presParOf" srcId="{FB9EF288-6FC5-4AC6-8EF0-D6DADE4BCE9C}" destId="{DE518734-81F0-4EE8-8497-A79B9D3E9B1C}" srcOrd="0" destOrd="0" presId="urn:microsoft.com/office/officeart/2018/2/layout/IconVerticalSolidList"/>
    <dgm:cxn modelId="{E7025A7A-05A5-41AE-A6E6-4DC85A6E5515}" type="presParOf" srcId="{FB9EF288-6FC5-4AC6-8EF0-D6DADE4BCE9C}" destId="{4DDFB4F0-0EAE-4B9B-B684-3D5EAF42FD06}" srcOrd="1" destOrd="0" presId="urn:microsoft.com/office/officeart/2018/2/layout/IconVerticalSolidList"/>
    <dgm:cxn modelId="{83A002C7-B384-49B6-A948-518BA238031A}" type="presParOf" srcId="{FB9EF288-6FC5-4AC6-8EF0-D6DADE4BCE9C}" destId="{E76EAAB2-91B6-4FE0-A100-50BB901312B8}" srcOrd="2" destOrd="0" presId="urn:microsoft.com/office/officeart/2018/2/layout/IconVerticalSolidList"/>
    <dgm:cxn modelId="{64DAA427-BBEC-4587-9A43-5EEF9D3C9664}" type="presParOf" srcId="{FB9EF288-6FC5-4AC6-8EF0-D6DADE4BCE9C}" destId="{7119598A-00F5-4AE4-9BCC-2569458FF3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8213D4-D2CE-400B-81FE-15FEFEA516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10363A7-89C3-4BA9-B3D0-EDB2ACAECC96}">
      <dgm:prSet/>
      <dgm:spPr/>
      <dgm:t>
        <a:bodyPr/>
        <a:lstStyle/>
        <a:p>
          <a:r>
            <a:rPr lang="en-US" b="0" i="0" dirty="0" err="1"/>
            <a:t>Egzodus</a:t>
          </a:r>
          <a:r>
            <a:rPr lang="en-US" b="0" i="0" dirty="0"/>
            <a:t> </a:t>
          </a:r>
          <a:r>
            <a:rPr lang="en-US" b="0" i="0" dirty="0" err="1"/>
            <a:t>kršćanskog</a:t>
          </a:r>
          <a:r>
            <a:rPr lang="en-US" b="0" i="0" dirty="0"/>
            <a:t> </a:t>
          </a:r>
          <a:r>
            <a:rPr lang="en-US" b="0" i="0" dirty="0" err="1"/>
            <a:t>stanovništva</a:t>
          </a:r>
          <a:r>
            <a:rPr lang="en-US" b="0" i="0" dirty="0"/>
            <a:t> pred </a:t>
          </a:r>
          <a:r>
            <a:rPr lang="en-US" b="0" i="0" dirty="0" err="1"/>
            <a:t>osmanskim</a:t>
          </a:r>
          <a:r>
            <a:rPr lang="en-US" b="0" i="0" dirty="0"/>
            <a:t> </a:t>
          </a:r>
          <a:r>
            <a:rPr lang="en-US" b="0" i="0" dirty="0" err="1"/>
            <a:t>osvajanjima</a:t>
          </a:r>
          <a:r>
            <a:rPr lang="en-US" b="0" i="0" dirty="0"/>
            <a:t> </a:t>
          </a:r>
          <a:r>
            <a:rPr lang="en-US" b="0" i="0" dirty="0" err="1"/>
            <a:t>jedna</a:t>
          </a:r>
          <a:r>
            <a:rPr lang="en-US" b="0" i="0" dirty="0"/>
            <a:t> je od </a:t>
          </a:r>
          <a:r>
            <a:rPr lang="en-US" b="0" i="0" dirty="0" err="1"/>
            <a:t>najvećih</a:t>
          </a:r>
          <a:r>
            <a:rPr lang="en-US" b="0" i="0" dirty="0"/>
            <a:t> </a:t>
          </a:r>
          <a:r>
            <a:rPr lang="en-US" b="0" i="0" dirty="0" err="1"/>
            <a:t>demografskih</a:t>
          </a:r>
          <a:r>
            <a:rPr lang="en-US" b="0" i="0" dirty="0"/>
            <a:t> </a:t>
          </a:r>
          <a:r>
            <a:rPr lang="en-US" b="0" i="0" dirty="0" err="1"/>
            <a:t>prekretnica</a:t>
          </a:r>
          <a:r>
            <a:rPr lang="en-US" b="0" i="0" dirty="0"/>
            <a:t> u </a:t>
          </a:r>
          <a:r>
            <a:rPr lang="en-US" b="0" i="0" dirty="0" err="1"/>
            <a:t>povijesti</a:t>
          </a:r>
          <a:r>
            <a:rPr lang="en-US" b="0" i="0" dirty="0"/>
            <a:t> </a:t>
          </a:r>
          <a:r>
            <a:rPr lang="en-US" b="0" i="0" dirty="0" err="1"/>
            <a:t>jugoistočne</a:t>
          </a:r>
          <a:r>
            <a:rPr lang="en-US" b="0" i="0" dirty="0"/>
            <a:t> Europe. </a:t>
          </a:r>
          <a:r>
            <a:rPr lang="en-US" b="0" i="0" dirty="0" err="1"/>
            <a:t>Iseljavanje</a:t>
          </a:r>
          <a:r>
            <a:rPr lang="en-US" b="0" i="0" dirty="0"/>
            <a:t> se </a:t>
          </a:r>
          <a:r>
            <a:rPr lang="en-US" b="0" i="0" dirty="0" err="1"/>
            <a:t>odvijalo</a:t>
          </a:r>
          <a:r>
            <a:rPr lang="en-US" b="0" i="0" dirty="0"/>
            <a:t> u </a:t>
          </a:r>
          <a:r>
            <a:rPr lang="en-US" b="0" i="0" dirty="0" err="1"/>
            <a:t>nekoliko</a:t>
          </a:r>
          <a:r>
            <a:rPr lang="en-US" b="0" i="0" dirty="0"/>
            <a:t> </a:t>
          </a:r>
          <a:r>
            <a:rPr lang="en-US" b="0" i="0" dirty="0" err="1"/>
            <a:t>dramatičnih</a:t>
          </a:r>
          <a:r>
            <a:rPr lang="en-US" b="0" i="0" dirty="0"/>
            <a:t> </a:t>
          </a:r>
          <a:r>
            <a:rPr lang="en-US" b="0" i="0" dirty="0" err="1"/>
            <a:t>valova</a:t>
          </a:r>
          <a:r>
            <a:rPr lang="en-US" b="0" i="0" dirty="0"/>
            <a:t>, </a:t>
          </a:r>
          <a:r>
            <a:rPr lang="en-US" b="0" i="0" dirty="0" err="1"/>
            <a:t>oblikujući</a:t>
          </a:r>
          <a:r>
            <a:rPr lang="en-US" b="0" i="0" dirty="0"/>
            <a:t> </a:t>
          </a:r>
          <a:r>
            <a:rPr lang="en-US" b="0" i="0" dirty="0" err="1"/>
            <a:t>današnju</a:t>
          </a:r>
          <a:r>
            <a:rPr lang="en-US" b="0" i="0" dirty="0"/>
            <a:t> </a:t>
          </a:r>
          <a:r>
            <a:rPr lang="en-US" b="0" i="0" dirty="0" err="1"/>
            <a:t>kartu</a:t>
          </a:r>
          <a:r>
            <a:rPr lang="en-US" b="0" i="0" dirty="0"/>
            <a:t> </a:t>
          </a:r>
          <a:r>
            <a:rPr lang="en-US" b="0" i="0" dirty="0" err="1"/>
            <a:t>hrvatskog</a:t>
          </a:r>
          <a:r>
            <a:rPr lang="en-US" b="0" i="0" dirty="0"/>
            <a:t> </a:t>
          </a:r>
          <a:r>
            <a:rPr lang="en-US" b="0" i="0" dirty="0" err="1"/>
            <a:t>naroda</a:t>
          </a:r>
          <a:r>
            <a:rPr lang="en-US" b="0" i="0" dirty="0"/>
            <a:t> u </a:t>
          </a:r>
          <a:r>
            <a:rPr lang="en-US" b="0" i="0" dirty="0" err="1"/>
            <a:t>dijaspori</a:t>
          </a:r>
          <a:r>
            <a:rPr lang="en-US" b="0" i="0" dirty="0"/>
            <a:t>.</a:t>
          </a:r>
          <a:endParaRPr lang="en-US" dirty="0"/>
        </a:p>
      </dgm:t>
    </dgm:pt>
    <dgm:pt modelId="{F9E262D1-F1F2-405C-A287-4AF5AEDCDB69}" type="parTrans" cxnId="{96FB039B-85C4-4235-93D3-DB07ED1BCEA0}">
      <dgm:prSet/>
      <dgm:spPr/>
      <dgm:t>
        <a:bodyPr/>
        <a:lstStyle/>
        <a:p>
          <a:endParaRPr lang="en-US"/>
        </a:p>
      </dgm:t>
    </dgm:pt>
    <dgm:pt modelId="{94849625-2E6F-40C0-8B85-6D8FFE0CDDA2}" type="sibTrans" cxnId="{96FB039B-85C4-4235-93D3-DB07ED1BCEA0}">
      <dgm:prSet/>
      <dgm:spPr/>
      <dgm:t>
        <a:bodyPr/>
        <a:lstStyle/>
        <a:p>
          <a:endParaRPr lang="en-US"/>
        </a:p>
      </dgm:t>
    </dgm:pt>
    <dgm:pt modelId="{3429B126-34B9-44B4-BDD5-2101B8BDB2F6}">
      <dgm:prSet/>
      <dgm:spPr/>
      <dgm:t>
        <a:bodyPr/>
        <a:lstStyle/>
        <a:p>
          <a:r>
            <a:rPr lang="en-US" b="1" dirty="0" err="1"/>
            <a:t>Prvi</a:t>
          </a:r>
          <a:r>
            <a:rPr lang="en-US" b="1" dirty="0"/>
            <a:t> </a:t>
          </a:r>
          <a:r>
            <a:rPr lang="en-US" b="1" dirty="0" err="1"/>
            <a:t>val</a:t>
          </a:r>
          <a:r>
            <a:rPr lang="en-US" b="1" dirty="0"/>
            <a:t> (15. </a:t>
          </a:r>
          <a:r>
            <a:rPr lang="en-US" b="1" dirty="0" err="1"/>
            <a:t>stoljeće</a:t>
          </a:r>
          <a:r>
            <a:rPr lang="en-US" b="1" dirty="0"/>
            <a:t>):</a:t>
          </a:r>
          <a:r>
            <a:rPr lang="en-US" dirty="0"/>
            <a:t> </a:t>
          </a:r>
          <a:r>
            <a:rPr lang="en-US" dirty="0" err="1"/>
            <a:t>Padom</a:t>
          </a:r>
          <a:r>
            <a:rPr lang="en-US" dirty="0"/>
            <a:t> </a:t>
          </a:r>
          <a:r>
            <a:rPr lang="en-US" dirty="0" err="1"/>
            <a:t>Bosne</a:t>
          </a:r>
          <a:r>
            <a:rPr lang="en-US" dirty="0"/>
            <a:t> (1463.)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Hercegovine</a:t>
          </a:r>
          <a:r>
            <a:rPr lang="en-US" dirty="0"/>
            <a:t> (1482.), </a:t>
          </a:r>
          <a:r>
            <a:rPr lang="en-US" dirty="0" err="1"/>
            <a:t>plemstvo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građanstvo</a:t>
          </a:r>
          <a:r>
            <a:rPr lang="en-US" dirty="0"/>
            <a:t> </a:t>
          </a:r>
          <a:r>
            <a:rPr lang="en-US" dirty="0" err="1"/>
            <a:t>bježe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primorskim</a:t>
          </a:r>
          <a:r>
            <a:rPr lang="en-US" dirty="0"/>
            <a:t> </a:t>
          </a:r>
          <a:r>
            <a:rPr lang="en-US" dirty="0" err="1"/>
            <a:t>gradovima</a:t>
          </a:r>
          <a:r>
            <a:rPr lang="en-US" dirty="0"/>
            <a:t> (Dubrovnik, Split, Zadar)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unutrašnjosti</a:t>
          </a:r>
          <a:r>
            <a:rPr lang="en-US" dirty="0"/>
            <a:t> </a:t>
          </a:r>
          <a:r>
            <a:rPr lang="en-US" dirty="0" err="1"/>
            <a:t>Hrvatske</a:t>
          </a:r>
          <a:r>
            <a:rPr lang="en-US" dirty="0"/>
            <a:t> </a:t>
          </a:r>
          <a:r>
            <a:rPr lang="en-US" dirty="0" err="1"/>
            <a:t>te</a:t>
          </a:r>
          <a:r>
            <a:rPr lang="en-US" dirty="0"/>
            <a:t> </a:t>
          </a:r>
          <a:r>
            <a:rPr lang="en-US" dirty="0" err="1"/>
            <a:t>Ugarske</a:t>
          </a:r>
          <a:r>
            <a:rPr lang="en-US" dirty="0"/>
            <a:t>.</a:t>
          </a:r>
        </a:p>
      </dgm:t>
    </dgm:pt>
    <dgm:pt modelId="{53FF5B0D-9D1B-486B-92F2-478A4B02F56C}" type="parTrans" cxnId="{D49484B5-215D-45E1-A833-74960F08CC66}">
      <dgm:prSet/>
      <dgm:spPr/>
      <dgm:t>
        <a:bodyPr/>
        <a:lstStyle/>
        <a:p>
          <a:endParaRPr lang="en-US"/>
        </a:p>
      </dgm:t>
    </dgm:pt>
    <dgm:pt modelId="{5FB39E9D-4F2C-4E49-B4A3-AB0048F568CB}" type="sibTrans" cxnId="{D49484B5-215D-45E1-A833-74960F08CC66}">
      <dgm:prSet/>
      <dgm:spPr/>
      <dgm:t>
        <a:bodyPr/>
        <a:lstStyle/>
        <a:p>
          <a:endParaRPr lang="en-US"/>
        </a:p>
      </dgm:t>
    </dgm:pt>
    <dgm:pt modelId="{A7B8F5A2-9B9D-4B0D-83F2-D1A9CDB606BE}">
      <dgm:prSet/>
      <dgm:spPr/>
      <dgm:t>
        <a:bodyPr/>
        <a:lstStyle/>
        <a:p>
          <a:r>
            <a:rPr lang="en-US" b="1"/>
            <a:t>Drugi val (16. stoljeće):</a:t>
          </a:r>
          <a:r>
            <a:rPr lang="en-US"/>
            <a:t> Nakon bitaka na Krbavskom (1493.) i Mohačkom polju (1526.), bježi i obično seljaštvo. Tada nastaju velike zajednice:</a:t>
          </a:r>
        </a:p>
      </dgm:t>
    </dgm:pt>
    <dgm:pt modelId="{37241EF9-E121-4E2C-80F6-0CDC2F277429}" type="parTrans" cxnId="{AAC22712-94E8-44B3-82B4-270F850CD52D}">
      <dgm:prSet/>
      <dgm:spPr/>
      <dgm:t>
        <a:bodyPr/>
        <a:lstStyle/>
        <a:p>
          <a:endParaRPr lang="en-US"/>
        </a:p>
      </dgm:t>
    </dgm:pt>
    <dgm:pt modelId="{2FCEB04A-D790-414E-BF66-FDDC1B35A9C6}" type="sibTrans" cxnId="{AAC22712-94E8-44B3-82B4-270F850CD52D}">
      <dgm:prSet/>
      <dgm:spPr/>
      <dgm:t>
        <a:bodyPr/>
        <a:lstStyle/>
        <a:p>
          <a:endParaRPr lang="en-US"/>
        </a:p>
      </dgm:t>
    </dgm:pt>
    <dgm:pt modelId="{2D7FFA5E-522E-4982-A5F6-127999BB778E}">
      <dgm:prSet/>
      <dgm:spPr/>
      <dgm:t>
        <a:bodyPr/>
        <a:lstStyle/>
        <a:p>
          <a:r>
            <a:rPr lang="en-US" b="1"/>
            <a:t>Gradišćanski Hrvati:</a:t>
          </a:r>
          <a:r>
            <a:rPr lang="en-US"/>
            <a:t> Iseljavaju se u današnju Austriju, Mađarsku i Slovačku (područje Gradišća/Burgenlanda).</a:t>
          </a:r>
        </a:p>
      </dgm:t>
    </dgm:pt>
    <dgm:pt modelId="{5796ABF0-F3BF-4FD0-B243-661F091E4EDE}" type="parTrans" cxnId="{A7485E63-9E95-4DDA-A438-2D2547C1A6C7}">
      <dgm:prSet/>
      <dgm:spPr/>
      <dgm:t>
        <a:bodyPr/>
        <a:lstStyle/>
        <a:p>
          <a:endParaRPr lang="en-US"/>
        </a:p>
      </dgm:t>
    </dgm:pt>
    <dgm:pt modelId="{2213E12D-4537-4A5F-A768-D2CA0AD74D7E}" type="sibTrans" cxnId="{A7485E63-9E95-4DDA-A438-2D2547C1A6C7}">
      <dgm:prSet/>
      <dgm:spPr/>
      <dgm:t>
        <a:bodyPr/>
        <a:lstStyle/>
        <a:p>
          <a:endParaRPr lang="en-US"/>
        </a:p>
      </dgm:t>
    </dgm:pt>
    <dgm:pt modelId="{9002CDCE-ADE3-4E90-ACB1-811A9E08D101}">
      <dgm:prSet/>
      <dgm:spPr/>
      <dgm:t>
        <a:bodyPr/>
        <a:lstStyle/>
        <a:p>
          <a:r>
            <a:rPr lang="en-US" b="1"/>
            <a:t>Moliški Hrvati:</a:t>
          </a:r>
          <a:r>
            <a:rPr lang="en-US"/>
            <a:t> Prebacuju se brodovima preko Jadrana u talijansku pokrajinu Molise.</a:t>
          </a:r>
        </a:p>
      </dgm:t>
    </dgm:pt>
    <dgm:pt modelId="{C162E731-F446-48DE-B086-BE224A27DAA7}" type="parTrans" cxnId="{69EF6B55-B9D6-49FA-90C6-8D3254447E0C}">
      <dgm:prSet/>
      <dgm:spPr/>
      <dgm:t>
        <a:bodyPr/>
        <a:lstStyle/>
        <a:p>
          <a:endParaRPr lang="en-US"/>
        </a:p>
      </dgm:t>
    </dgm:pt>
    <dgm:pt modelId="{609863E5-77DA-4D8B-B1ED-6F762D285981}" type="sibTrans" cxnId="{69EF6B55-B9D6-49FA-90C6-8D3254447E0C}">
      <dgm:prSet/>
      <dgm:spPr/>
      <dgm:t>
        <a:bodyPr/>
        <a:lstStyle/>
        <a:p>
          <a:endParaRPr lang="en-US"/>
        </a:p>
      </dgm:t>
    </dgm:pt>
    <dgm:pt modelId="{BAD5E26C-2D20-4B52-B20C-9178D6D85939}">
      <dgm:prSet/>
      <dgm:spPr/>
      <dgm:t>
        <a:bodyPr/>
        <a:lstStyle/>
        <a:p>
          <a:r>
            <a:rPr lang="en-US" b="1"/>
            <a:t>Treći val (kraj 17. stoljeća):</a:t>
          </a:r>
          <a:r>
            <a:rPr lang="en-US"/>
            <a:t> Tijekom Velikog bečkog rata (1683. – 1699.), s povlačenjem turske vojske povlači se i narod, bojeći se odmazde. Tada dolazi do velikih seoba u </a:t>
          </a:r>
          <a:r>
            <a:rPr lang="en-US" b="1"/>
            <a:t>Bačku i Baranju</a:t>
          </a:r>
          <a:r>
            <a:rPr lang="en-US"/>
            <a:t> (Bunjevci i Šokci).</a:t>
          </a:r>
        </a:p>
      </dgm:t>
    </dgm:pt>
    <dgm:pt modelId="{D00D364D-BD73-4A59-95AC-81993D3F0FA8}" type="parTrans" cxnId="{E93D6256-3EB4-47B0-B69F-C7D50F8D9758}">
      <dgm:prSet/>
      <dgm:spPr/>
      <dgm:t>
        <a:bodyPr/>
        <a:lstStyle/>
        <a:p>
          <a:endParaRPr lang="en-US"/>
        </a:p>
      </dgm:t>
    </dgm:pt>
    <dgm:pt modelId="{B50FC48A-B297-4602-B780-C436D329499E}" type="sibTrans" cxnId="{E93D6256-3EB4-47B0-B69F-C7D50F8D9758}">
      <dgm:prSet/>
      <dgm:spPr/>
      <dgm:t>
        <a:bodyPr/>
        <a:lstStyle/>
        <a:p>
          <a:endParaRPr lang="en-US"/>
        </a:p>
      </dgm:t>
    </dgm:pt>
    <dgm:pt modelId="{2BD7AE78-F648-DF4F-AEAD-E6D8A010F15A}" type="pres">
      <dgm:prSet presAssocID="{6C8213D4-D2CE-400B-81FE-15FEFEA516D7}" presName="linear" presStyleCnt="0">
        <dgm:presLayoutVars>
          <dgm:animLvl val="lvl"/>
          <dgm:resizeHandles val="exact"/>
        </dgm:presLayoutVars>
      </dgm:prSet>
      <dgm:spPr/>
    </dgm:pt>
    <dgm:pt modelId="{367250A8-BD78-364C-A0F6-4E2788D425AF}" type="pres">
      <dgm:prSet presAssocID="{C10363A7-89C3-4BA9-B3D0-EDB2ACAECC9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C63DDA4-4113-7C40-B762-729E9397DFA6}" type="pres">
      <dgm:prSet presAssocID="{94849625-2E6F-40C0-8B85-6D8FFE0CDDA2}" presName="spacer" presStyleCnt="0"/>
      <dgm:spPr/>
    </dgm:pt>
    <dgm:pt modelId="{3AC738E6-A1F1-1245-A84A-9142E29BB62F}" type="pres">
      <dgm:prSet presAssocID="{3429B126-34B9-44B4-BDD5-2101B8BDB2F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DE07667-3E63-494C-BD52-78B5133BF1C2}" type="pres">
      <dgm:prSet presAssocID="{5FB39E9D-4F2C-4E49-B4A3-AB0048F568CB}" presName="spacer" presStyleCnt="0"/>
      <dgm:spPr/>
    </dgm:pt>
    <dgm:pt modelId="{B2221F06-EC3B-3840-8B4C-81995362EEAB}" type="pres">
      <dgm:prSet presAssocID="{A7B8F5A2-9B9D-4B0D-83F2-D1A9CDB606B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2EA75D1-ABC0-8A42-938D-8792E8C65E2A}" type="pres">
      <dgm:prSet presAssocID="{2FCEB04A-D790-414E-BF66-FDDC1B35A9C6}" presName="spacer" presStyleCnt="0"/>
      <dgm:spPr/>
    </dgm:pt>
    <dgm:pt modelId="{AB0F64E1-9256-E24E-A7CB-B63876E9EB7C}" type="pres">
      <dgm:prSet presAssocID="{2D7FFA5E-522E-4982-A5F6-127999BB77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80A9121-93FA-8844-BD7B-2A8959F2F09D}" type="pres">
      <dgm:prSet presAssocID="{2213E12D-4537-4A5F-A768-D2CA0AD74D7E}" presName="spacer" presStyleCnt="0"/>
      <dgm:spPr/>
    </dgm:pt>
    <dgm:pt modelId="{7F46FBA2-D0A6-E141-A645-95958C623568}" type="pres">
      <dgm:prSet presAssocID="{9002CDCE-ADE3-4E90-ACB1-811A9E08D1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98B94A8-A823-2047-B363-C3D40FE8E9A7}" type="pres">
      <dgm:prSet presAssocID="{609863E5-77DA-4D8B-B1ED-6F762D285981}" presName="spacer" presStyleCnt="0"/>
      <dgm:spPr/>
    </dgm:pt>
    <dgm:pt modelId="{1EEC038C-A9FF-3246-85C5-DF311CD4C30E}" type="pres">
      <dgm:prSet presAssocID="{BAD5E26C-2D20-4B52-B20C-9178D6D8593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1E1620F-88A2-1043-8098-4EE80682482D}" type="presOf" srcId="{A7B8F5A2-9B9D-4B0D-83F2-D1A9CDB606BE}" destId="{B2221F06-EC3B-3840-8B4C-81995362EEAB}" srcOrd="0" destOrd="0" presId="urn:microsoft.com/office/officeart/2005/8/layout/vList2"/>
    <dgm:cxn modelId="{AAC22712-94E8-44B3-82B4-270F850CD52D}" srcId="{6C8213D4-D2CE-400B-81FE-15FEFEA516D7}" destId="{A7B8F5A2-9B9D-4B0D-83F2-D1A9CDB606BE}" srcOrd="2" destOrd="0" parTransId="{37241EF9-E121-4E2C-80F6-0CDC2F277429}" sibTransId="{2FCEB04A-D790-414E-BF66-FDDC1B35A9C6}"/>
    <dgm:cxn modelId="{2F4E5D14-1A15-CD4F-BAE3-DA2F5BDA4D33}" type="presOf" srcId="{BAD5E26C-2D20-4B52-B20C-9178D6D85939}" destId="{1EEC038C-A9FF-3246-85C5-DF311CD4C30E}" srcOrd="0" destOrd="0" presId="urn:microsoft.com/office/officeart/2005/8/layout/vList2"/>
    <dgm:cxn modelId="{E935ED18-E898-3147-A9CF-C4F30B5C6AA7}" type="presOf" srcId="{3429B126-34B9-44B4-BDD5-2101B8BDB2F6}" destId="{3AC738E6-A1F1-1245-A84A-9142E29BB62F}" srcOrd="0" destOrd="0" presId="urn:microsoft.com/office/officeart/2005/8/layout/vList2"/>
    <dgm:cxn modelId="{57C6B821-BF8E-114F-9040-4C5B84EEEA3B}" type="presOf" srcId="{2D7FFA5E-522E-4982-A5F6-127999BB778E}" destId="{AB0F64E1-9256-E24E-A7CB-B63876E9EB7C}" srcOrd="0" destOrd="0" presId="urn:microsoft.com/office/officeart/2005/8/layout/vList2"/>
    <dgm:cxn modelId="{E52D042A-9F39-2344-842D-74E86FED6183}" type="presOf" srcId="{9002CDCE-ADE3-4E90-ACB1-811A9E08D101}" destId="{7F46FBA2-D0A6-E141-A645-95958C623568}" srcOrd="0" destOrd="0" presId="urn:microsoft.com/office/officeart/2005/8/layout/vList2"/>
    <dgm:cxn modelId="{69EF6B55-B9D6-49FA-90C6-8D3254447E0C}" srcId="{6C8213D4-D2CE-400B-81FE-15FEFEA516D7}" destId="{9002CDCE-ADE3-4E90-ACB1-811A9E08D101}" srcOrd="4" destOrd="0" parTransId="{C162E731-F446-48DE-B086-BE224A27DAA7}" sibTransId="{609863E5-77DA-4D8B-B1ED-6F762D285981}"/>
    <dgm:cxn modelId="{E93D6256-3EB4-47B0-B69F-C7D50F8D9758}" srcId="{6C8213D4-D2CE-400B-81FE-15FEFEA516D7}" destId="{BAD5E26C-2D20-4B52-B20C-9178D6D85939}" srcOrd="5" destOrd="0" parTransId="{D00D364D-BD73-4A59-95AC-81993D3F0FA8}" sibTransId="{B50FC48A-B297-4602-B780-C436D329499E}"/>
    <dgm:cxn modelId="{A7485E63-9E95-4DDA-A438-2D2547C1A6C7}" srcId="{6C8213D4-D2CE-400B-81FE-15FEFEA516D7}" destId="{2D7FFA5E-522E-4982-A5F6-127999BB778E}" srcOrd="3" destOrd="0" parTransId="{5796ABF0-F3BF-4FD0-B243-661F091E4EDE}" sibTransId="{2213E12D-4537-4A5F-A768-D2CA0AD74D7E}"/>
    <dgm:cxn modelId="{F48E4B89-4505-5640-9BC8-328838486A5C}" type="presOf" srcId="{6C8213D4-D2CE-400B-81FE-15FEFEA516D7}" destId="{2BD7AE78-F648-DF4F-AEAD-E6D8A010F15A}" srcOrd="0" destOrd="0" presId="urn:microsoft.com/office/officeart/2005/8/layout/vList2"/>
    <dgm:cxn modelId="{96FB039B-85C4-4235-93D3-DB07ED1BCEA0}" srcId="{6C8213D4-D2CE-400B-81FE-15FEFEA516D7}" destId="{C10363A7-89C3-4BA9-B3D0-EDB2ACAECC96}" srcOrd="0" destOrd="0" parTransId="{F9E262D1-F1F2-405C-A287-4AF5AEDCDB69}" sibTransId="{94849625-2E6F-40C0-8B85-6D8FFE0CDDA2}"/>
    <dgm:cxn modelId="{D49484B5-215D-45E1-A833-74960F08CC66}" srcId="{6C8213D4-D2CE-400B-81FE-15FEFEA516D7}" destId="{3429B126-34B9-44B4-BDD5-2101B8BDB2F6}" srcOrd="1" destOrd="0" parTransId="{53FF5B0D-9D1B-486B-92F2-478A4B02F56C}" sibTransId="{5FB39E9D-4F2C-4E49-B4A3-AB0048F568CB}"/>
    <dgm:cxn modelId="{6D4374B8-9F49-F841-A6C5-67F6EAF5F8CB}" type="presOf" srcId="{C10363A7-89C3-4BA9-B3D0-EDB2ACAECC96}" destId="{367250A8-BD78-364C-A0F6-4E2788D425AF}" srcOrd="0" destOrd="0" presId="urn:microsoft.com/office/officeart/2005/8/layout/vList2"/>
    <dgm:cxn modelId="{C1BBA326-DD1C-6C4E-A79A-3576A4A60FD5}" type="presParOf" srcId="{2BD7AE78-F648-DF4F-AEAD-E6D8A010F15A}" destId="{367250A8-BD78-364C-A0F6-4E2788D425AF}" srcOrd="0" destOrd="0" presId="urn:microsoft.com/office/officeart/2005/8/layout/vList2"/>
    <dgm:cxn modelId="{9ABD9209-6133-9C49-9A48-4101EEBBA839}" type="presParOf" srcId="{2BD7AE78-F648-DF4F-AEAD-E6D8A010F15A}" destId="{9C63DDA4-4113-7C40-B762-729E9397DFA6}" srcOrd="1" destOrd="0" presId="urn:microsoft.com/office/officeart/2005/8/layout/vList2"/>
    <dgm:cxn modelId="{D4F8D307-4833-7441-B7A1-C408A5D51638}" type="presParOf" srcId="{2BD7AE78-F648-DF4F-AEAD-E6D8A010F15A}" destId="{3AC738E6-A1F1-1245-A84A-9142E29BB62F}" srcOrd="2" destOrd="0" presId="urn:microsoft.com/office/officeart/2005/8/layout/vList2"/>
    <dgm:cxn modelId="{7CBC9C08-55E9-E94C-9462-994A47E51D8D}" type="presParOf" srcId="{2BD7AE78-F648-DF4F-AEAD-E6D8A010F15A}" destId="{ADE07667-3E63-494C-BD52-78B5133BF1C2}" srcOrd="3" destOrd="0" presId="urn:microsoft.com/office/officeart/2005/8/layout/vList2"/>
    <dgm:cxn modelId="{544FC676-B593-484B-A170-358F67A79F4E}" type="presParOf" srcId="{2BD7AE78-F648-DF4F-AEAD-E6D8A010F15A}" destId="{B2221F06-EC3B-3840-8B4C-81995362EEAB}" srcOrd="4" destOrd="0" presId="urn:microsoft.com/office/officeart/2005/8/layout/vList2"/>
    <dgm:cxn modelId="{2F2C39C1-CA3B-F040-A0A7-D0805249E8B3}" type="presParOf" srcId="{2BD7AE78-F648-DF4F-AEAD-E6D8A010F15A}" destId="{72EA75D1-ABC0-8A42-938D-8792E8C65E2A}" srcOrd="5" destOrd="0" presId="urn:microsoft.com/office/officeart/2005/8/layout/vList2"/>
    <dgm:cxn modelId="{C3D6C70E-8827-ED4C-8863-2065C6E74B48}" type="presParOf" srcId="{2BD7AE78-F648-DF4F-AEAD-E6D8A010F15A}" destId="{AB0F64E1-9256-E24E-A7CB-B63876E9EB7C}" srcOrd="6" destOrd="0" presId="urn:microsoft.com/office/officeart/2005/8/layout/vList2"/>
    <dgm:cxn modelId="{3D010F91-BF24-2145-8861-11F19C5CC03F}" type="presParOf" srcId="{2BD7AE78-F648-DF4F-AEAD-E6D8A010F15A}" destId="{580A9121-93FA-8844-BD7B-2A8959F2F09D}" srcOrd="7" destOrd="0" presId="urn:microsoft.com/office/officeart/2005/8/layout/vList2"/>
    <dgm:cxn modelId="{88593FE5-8EBD-594F-869B-485E6F15BC4F}" type="presParOf" srcId="{2BD7AE78-F648-DF4F-AEAD-E6D8A010F15A}" destId="{7F46FBA2-D0A6-E141-A645-95958C623568}" srcOrd="8" destOrd="0" presId="urn:microsoft.com/office/officeart/2005/8/layout/vList2"/>
    <dgm:cxn modelId="{665B3D21-9AF7-3147-9568-4FC0FD9C2E0C}" type="presParOf" srcId="{2BD7AE78-F648-DF4F-AEAD-E6D8A010F15A}" destId="{298B94A8-A823-2047-B363-C3D40FE8E9A7}" srcOrd="9" destOrd="0" presId="urn:microsoft.com/office/officeart/2005/8/layout/vList2"/>
    <dgm:cxn modelId="{A44DB96F-DF69-2C4F-84C2-A94D7C9CD5F8}" type="presParOf" srcId="{2BD7AE78-F648-DF4F-AEAD-E6D8A010F15A}" destId="{1EEC038C-A9FF-3246-85C5-DF311CD4C30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C3980D-A96C-48F0-9A03-2461932B79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E2FB2A-8934-4830-8697-B4F648A0D7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dirty="0" err="1">
              <a:solidFill>
                <a:schemeClr val="bg2">
                  <a:lumMod val="75000"/>
                  <a:lumOff val="25000"/>
                </a:schemeClr>
              </a:solidFill>
            </a:rPr>
            <a:t>Danak</a:t>
          </a:r>
          <a:r>
            <a:rPr lang="en-US" b="1" i="0" dirty="0">
              <a:solidFill>
                <a:schemeClr val="bg2">
                  <a:lumMod val="75000"/>
                  <a:lumOff val="25000"/>
                </a:schemeClr>
              </a:solidFill>
            </a:rPr>
            <a:t> u </a:t>
          </a:r>
          <a:r>
            <a:rPr lang="en-US" b="1" i="0" dirty="0" err="1">
              <a:solidFill>
                <a:schemeClr val="bg2">
                  <a:lumMod val="75000"/>
                  <a:lumOff val="25000"/>
                </a:schemeClr>
              </a:solidFill>
            </a:rPr>
            <a:t>krvi</a:t>
          </a:r>
          <a:r>
            <a:rPr lang="en-US" b="1" i="0" dirty="0">
              <a:solidFill>
                <a:schemeClr val="bg2">
                  <a:lumMod val="75000"/>
                  <a:lumOff val="25000"/>
                </a:schemeClr>
              </a:solidFill>
            </a:rPr>
            <a:t>" (</a:t>
          </a:r>
          <a:r>
            <a:rPr lang="en-US" b="1" i="0" dirty="0" err="1">
              <a:solidFill>
                <a:schemeClr val="bg2">
                  <a:lumMod val="75000"/>
                  <a:lumOff val="25000"/>
                </a:schemeClr>
              </a:solidFill>
            </a:rPr>
            <a:t>Devširma</a:t>
          </a:r>
          <a:r>
            <a:rPr lang="en-US" b="1" i="0" dirty="0">
              <a:solidFill>
                <a:schemeClr val="bg2">
                  <a:lumMod val="75000"/>
                  <a:lumOff val="25000"/>
                </a:schemeClr>
              </a:solidFill>
            </a:rPr>
            <a:t>):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Sustavno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odvođenje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najzdravije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kršćanske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muške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djece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u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janičare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Roditelji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često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bježali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ili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skrivali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djecu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kako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bi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spriječili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njihovu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prisilnu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islamizaciju</a:t>
          </a:r>
          <a:r>
            <a:rPr lang="en-US" b="0" i="0" dirty="0"/>
            <a:t>.</a:t>
          </a:r>
          <a:endParaRPr lang="en-US" dirty="0"/>
        </a:p>
      </dgm:t>
    </dgm:pt>
    <dgm:pt modelId="{C8E0A2E8-7C42-4BD9-AFE5-4D4C44BA452B}" type="parTrans" cxnId="{9B42FCE7-9910-4CF8-94F2-A519B21E9F4E}">
      <dgm:prSet/>
      <dgm:spPr/>
      <dgm:t>
        <a:bodyPr/>
        <a:lstStyle/>
        <a:p>
          <a:endParaRPr lang="en-US"/>
        </a:p>
      </dgm:t>
    </dgm:pt>
    <dgm:pt modelId="{0C5B9FEF-178E-4FCF-BDB5-EC2ECC16F6C4}" type="sibTrans" cxnId="{9B42FCE7-9910-4CF8-94F2-A519B21E9F4E}">
      <dgm:prSet/>
      <dgm:spPr/>
      <dgm:t>
        <a:bodyPr/>
        <a:lstStyle/>
        <a:p>
          <a:endParaRPr lang="en-US"/>
        </a:p>
      </dgm:t>
    </dgm:pt>
    <dgm:pt modelId="{48A33F6F-73C9-4B9A-A9CE-C3858DEAB6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plaćali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veće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poreze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b="1" i="0" dirty="0" err="1">
              <a:solidFill>
                <a:schemeClr val="bg2">
                  <a:lumMod val="75000"/>
                  <a:lumOff val="25000"/>
                </a:schemeClr>
              </a:solidFill>
            </a:rPr>
            <a:t>harač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) od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muslimana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Prestankom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osvajanja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država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teret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održavanja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vojske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prebacila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"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raju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".</a:t>
          </a:r>
          <a:endParaRPr lang="en-US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CFEB9855-A870-41A9-A658-A61E6088D398}" type="parTrans" cxnId="{183F1644-A7E1-4ED2-89F6-3F60B891D38D}">
      <dgm:prSet/>
      <dgm:spPr/>
      <dgm:t>
        <a:bodyPr/>
        <a:lstStyle/>
        <a:p>
          <a:endParaRPr lang="en-US"/>
        </a:p>
      </dgm:t>
    </dgm:pt>
    <dgm:pt modelId="{224F6CA9-0D3E-4DDD-ABB6-6E2D85AA1CAD}" type="sibTrans" cxnId="{183F1644-A7E1-4ED2-89F6-3F60B891D38D}">
      <dgm:prSet/>
      <dgm:spPr/>
      <dgm:t>
        <a:bodyPr/>
        <a:lstStyle/>
        <a:p>
          <a:endParaRPr lang="en-US"/>
        </a:p>
      </dgm:t>
    </dgm:pt>
    <dgm:pt modelId="{642167A9-E6AE-465D-ABD8-F78E9F65742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U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sustavu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gdje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vrijedilo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pravilo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"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kadija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te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tuži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kadija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ti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sudi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",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kršćanin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gotovo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nikada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nije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mogao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dobiti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spor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protiv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muslimana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  <a:endParaRPr lang="en-US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90DA5E71-A389-4DAC-B0FF-1A9C82C9744B}" type="parTrans" cxnId="{81CC2E2B-4ECC-42CC-9835-8B65B8E059FF}">
      <dgm:prSet/>
      <dgm:spPr/>
      <dgm:t>
        <a:bodyPr/>
        <a:lstStyle/>
        <a:p>
          <a:endParaRPr lang="en-US"/>
        </a:p>
      </dgm:t>
    </dgm:pt>
    <dgm:pt modelId="{D4622541-5742-4E01-A808-E22670C03ADE}" type="sibTrans" cxnId="{81CC2E2B-4ECC-42CC-9835-8B65B8E059FF}">
      <dgm:prSet/>
      <dgm:spPr/>
      <dgm:t>
        <a:bodyPr/>
        <a:lstStyle/>
        <a:p>
          <a:endParaRPr lang="en-US"/>
        </a:p>
      </dgm:t>
    </dgm:pt>
    <dgm:pt modelId="{0057FB7F-A04E-4952-80D0-8E13852AA8F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Iako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katoličanstvo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bilo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tolerirano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zahvaljujući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Ahdnami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),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vjernici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bili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građani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drugog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reda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, bez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prava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nošenje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oružja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ili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javno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isticanje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b="0" i="0" dirty="0" err="1">
              <a:solidFill>
                <a:schemeClr val="bg2">
                  <a:lumMod val="75000"/>
                  <a:lumOff val="25000"/>
                </a:schemeClr>
              </a:solidFill>
            </a:rPr>
            <a:t>vjere</a:t>
          </a:r>
          <a:r>
            <a:rPr lang="en-US" b="0" i="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  <a:endParaRPr lang="en-US" dirty="0">
            <a:solidFill>
              <a:schemeClr val="bg2">
                <a:lumMod val="75000"/>
                <a:lumOff val="25000"/>
              </a:schemeClr>
            </a:solidFill>
          </a:endParaRPr>
        </a:p>
      </dgm:t>
    </dgm:pt>
    <dgm:pt modelId="{655D5AFE-869F-4D18-84F3-CB8895871F3C}" type="parTrans" cxnId="{13FE5516-F0D4-4074-9504-7D2E2553B4C1}">
      <dgm:prSet/>
      <dgm:spPr/>
      <dgm:t>
        <a:bodyPr/>
        <a:lstStyle/>
        <a:p>
          <a:endParaRPr lang="en-US"/>
        </a:p>
      </dgm:t>
    </dgm:pt>
    <dgm:pt modelId="{37EC3A7A-A3BA-4BBB-AC4E-18B44213C00C}" type="sibTrans" cxnId="{13FE5516-F0D4-4074-9504-7D2E2553B4C1}">
      <dgm:prSet/>
      <dgm:spPr/>
      <dgm:t>
        <a:bodyPr/>
        <a:lstStyle/>
        <a:p>
          <a:endParaRPr lang="en-US"/>
        </a:p>
      </dgm:t>
    </dgm:pt>
    <dgm:pt modelId="{7CA51610-A217-4172-A6D5-2CB27544F1AC}" type="pres">
      <dgm:prSet presAssocID="{F6C3980D-A96C-48F0-9A03-2461932B799A}" presName="root" presStyleCnt="0">
        <dgm:presLayoutVars>
          <dgm:dir/>
          <dgm:resizeHandles val="exact"/>
        </dgm:presLayoutVars>
      </dgm:prSet>
      <dgm:spPr/>
    </dgm:pt>
    <dgm:pt modelId="{7F11825E-A932-402A-AEEA-C6FC6944CC8E}" type="pres">
      <dgm:prSet presAssocID="{4EE2FB2A-8934-4830-8697-B4F648A0D7FC}" presName="compNode" presStyleCnt="0"/>
      <dgm:spPr/>
    </dgm:pt>
    <dgm:pt modelId="{793BE75D-6B39-45E1-9C74-9FB30CEE6DC7}" type="pres">
      <dgm:prSet presAssocID="{4EE2FB2A-8934-4830-8697-B4F648A0D7FC}" presName="bgRect" presStyleLbl="bgShp" presStyleIdx="0" presStyleCnt="4"/>
      <dgm:spPr/>
    </dgm:pt>
    <dgm:pt modelId="{4A99ABB6-DA9F-488F-8E5A-E004132BF093}" type="pres">
      <dgm:prSet presAssocID="{4EE2FB2A-8934-4830-8697-B4F648A0D7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06AD69DA-7673-4F39-A2E1-8E1A41787B43}" type="pres">
      <dgm:prSet presAssocID="{4EE2FB2A-8934-4830-8697-B4F648A0D7FC}" presName="spaceRect" presStyleCnt="0"/>
      <dgm:spPr/>
    </dgm:pt>
    <dgm:pt modelId="{EE6E6B58-3434-413F-9C8D-7307AA2805AA}" type="pres">
      <dgm:prSet presAssocID="{4EE2FB2A-8934-4830-8697-B4F648A0D7FC}" presName="parTx" presStyleLbl="revTx" presStyleIdx="0" presStyleCnt="4">
        <dgm:presLayoutVars>
          <dgm:chMax val="0"/>
          <dgm:chPref val="0"/>
        </dgm:presLayoutVars>
      </dgm:prSet>
      <dgm:spPr/>
    </dgm:pt>
    <dgm:pt modelId="{BB1584EC-8CCE-4888-855E-97B891FBBD54}" type="pres">
      <dgm:prSet presAssocID="{0C5B9FEF-178E-4FCF-BDB5-EC2ECC16F6C4}" presName="sibTrans" presStyleCnt="0"/>
      <dgm:spPr/>
    </dgm:pt>
    <dgm:pt modelId="{6A481DAA-1B94-4725-A135-2477BAD7914C}" type="pres">
      <dgm:prSet presAssocID="{48A33F6F-73C9-4B9A-A9CE-C3858DEAB69A}" presName="compNode" presStyleCnt="0"/>
      <dgm:spPr/>
    </dgm:pt>
    <dgm:pt modelId="{E5355F70-5671-4596-BC97-5D977B9AFC04}" type="pres">
      <dgm:prSet presAssocID="{48A33F6F-73C9-4B9A-A9CE-C3858DEAB69A}" presName="bgRect" presStyleLbl="bgShp" presStyleIdx="1" presStyleCnt="4"/>
      <dgm:spPr/>
    </dgm:pt>
    <dgm:pt modelId="{FBAB491E-ABA9-4A90-849A-B0F9EB970BC2}" type="pres">
      <dgm:prSet presAssocID="{48A33F6F-73C9-4B9A-A9CE-C3858DEAB6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5892E8E7-E9C5-4C61-917D-B39C3E8607FB}" type="pres">
      <dgm:prSet presAssocID="{48A33F6F-73C9-4B9A-A9CE-C3858DEAB69A}" presName="spaceRect" presStyleCnt="0"/>
      <dgm:spPr/>
    </dgm:pt>
    <dgm:pt modelId="{730581AB-A72B-499B-910E-7DE77BF5FE29}" type="pres">
      <dgm:prSet presAssocID="{48A33F6F-73C9-4B9A-A9CE-C3858DEAB69A}" presName="parTx" presStyleLbl="revTx" presStyleIdx="1" presStyleCnt="4">
        <dgm:presLayoutVars>
          <dgm:chMax val="0"/>
          <dgm:chPref val="0"/>
        </dgm:presLayoutVars>
      </dgm:prSet>
      <dgm:spPr/>
    </dgm:pt>
    <dgm:pt modelId="{C9ACEBA1-0C17-4CCF-B041-7C77CA826861}" type="pres">
      <dgm:prSet presAssocID="{224F6CA9-0D3E-4DDD-ABB6-6E2D85AA1CAD}" presName="sibTrans" presStyleCnt="0"/>
      <dgm:spPr/>
    </dgm:pt>
    <dgm:pt modelId="{04EA0D61-D584-4022-90F0-8E89439EF27F}" type="pres">
      <dgm:prSet presAssocID="{642167A9-E6AE-465D-ABD8-F78E9F657428}" presName="compNode" presStyleCnt="0"/>
      <dgm:spPr/>
    </dgm:pt>
    <dgm:pt modelId="{3ABE114A-6492-483F-B815-4987103ED8BD}" type="pres">
      <dgm:prSet presAssocID="{642167A9-E6AE-465D-ABD8-F78E9F657428}" presName="bgRect" presStyleLbl="bgShp" presStyleIdx="2" presStyleCnt="4"/>
      <dgm:spPr/>
    </dgm:pt>
    <dgm:pt modelId="{EA91BA00-F89B-4927-A198-5AA2A3AA7A2F}" type="pres">
      <dgm:prSet presAssocID="{642167A9-E6AE-465D-ABD8-F78E9F65742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00A2844C-3102-4B6A-9D7E-BF41833A5BC6}" type="pres">
      <dgm:prSet presAssocID="{642167A9-E6AE-465D-ABD8-F78E9F657428}" presName="spaceRect" presStyleCnt="0"/>
      <dgm:spPr/>
    </dgm:pt>
    <dgm:pt modelId="{E5D484A5-90AA-475A-931D-D0B1EE5B973E}" type="pres">
      <dgm:prSet presAssocID="{642167A9-E6AE-465D-ABD8-F78E9F657428}" presName="parTx" presStyleLbl="revTx" presStyleIdx="2" presStyleCnt="4">
        <dgm:presLayoutVars>
          <dgm:chMax val="0"/>
          <dgm:chPref val="0"/>
        </dgm:presLayoutVars>
      </dgm:prSet>
      <dgm:spPr/>
    </dgm:pt>
    <dgm:pt modelId="{A28AE49D-BC88-418E-A758-B48076043565}" type="pres">
      <dgm:prSet presAssocID="{D4622541-5742-4E01-A808-E22670C03ADE}" presName="sibTrans" presStyleCnt="0"/>
      <dgm:spPr/>
    </dgm:pt>
    <dgm:pt modelId="{705DCBAC-FA9C-49B2-B493-48F09A10353B}" type="pres">
      <dgm:prSet presAssocID="{0057FB7F-A04E-4952-80D0-8E13852AA8F3}" presName="compNode" presStyleCnt="0"/>
      <dgm:spPr/>
    </dgm:pt>
    <dgm:pt modelId="{D27FF0E4-8246-44A2-9326-2DC7FE3CBE42}" type="pres">
      <dgm:prSet presAssocID="{0057FB7F-A04E-4952-80D0-8E13852AA8F3}" presName="bgRect" presStyleLbl="bgShp" presStyleIdx="3" presStyleCnt="4"/>
      <dgm:spPr/>
    </dgm:pt>
    <dgm:pt modelId="{BEFB77B5-F390-4B90-A728-337F9979A4FD}" type="pres">
      <dgm:prSet presAssocID="{0057FB7F-A04E-4952-80D0-8E13852AA8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"/>
        </a:ext>
      </dgm:extLst>
    </dgm:pt>
    <dgm:pt modelId="{0082AB6F-9937-4AAF-B56E-82105A8696D6}" type="pres">
      <dgm:prSet presAssocID="{0057FB7F-A04E-4952-80D0-8E13852AA8F3}" presName="spaceRect" presStyleCnt="0"/>
      <dgm:spPr/>
    </dgm:pt>
    <dgm:pt modelId="{93F46BE8-A8AF-4019-8CC3-35C7542662EF}" type="pres">
      <dgm:prSet presAssocID="{0057FB7F-A04E-4952-80D0-8E13852AA8F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3FE5516-F0D4-4074-9504-7D2E2553B4C1}" srcId="{F6C3980D-A96C-48F0-9A03-2461932B799A}" destId="{0057FB7F-A04E-4952-80D0-8E13852AA8F3}" srcOrd="3" destOrd="0" parTransId="{655D5AFE-869F-4D18-84F3-CB8895871F3C}" sibTransId="{37EC3A7A-A3BA-4BBB-AC4E-18B44213C00C}"/>
    <dgm:cxn modelId="{81CC2E2B-4ECC-42CC-9835-8B65B8E059FF}" srcId="{F6C3980D-A96C-48F0-9A03-2461932B799A}" destId="{642167A9-E6AE-465D-ABD8-F78E9F657428}" srcOrd="2" destOrd="0" parTransId="{90DA5E71-A389-4DAC-B0FF-1A9C82C9744B}" sibTransId="{D4622541-5742-4E01-A808-E22670C03ADE}"/>
    <dgm:cxn modelId="{F87F4137-CEA4-4B91-A761-3E3A41F0BF43}" type="presOf" srcId="{642167A9-E6AE-465D-ABD8-F78E9F657428}" destId="{E5D484A5-90AA-475A-931D-D0B1EE5B973E}" srcOrd="0" destOrd="0" presId="urn:microsoft.com/office/officeart/2018/2/layout/IconVerticalSolidList"/>
    <dgm:cxn modelId="{7AD72B41-C6E8-4DC7-BA90-EEA440297846}" type="presOf" srcId="{4EE2FB2A-8934-4830-8697-B4F648A0D7FC}" destId="{EE6E6B58-3434-413F-9C8D-7307AA2805AA}" srcOrd="0" destOrd="0" presId="urn:microsoft.com/office/officeart/2018/2/layout/IconVerticalSolidList"/>
    <dgm:cxn modelId="{183F1644-A7E1-4ED2-89F6-3F60B891D38D}" srcId="{F6C3980D-A96C-48F0-9A03-2461932B799A}" destId="{48A33F6F-73C9-4B9A-A9CE-C3858DEAB69A}" srcOrd="1" destOrd="0" parTransId="{CFEB9855-A870-41A9-A658-A61E6088D398}" sibTransId="{224F6CA9-0D3E-4DDD-ABB6-6E2D85AA1CAD}"/>
    <dgm:cxn modelId="{50AC478A-4578-4C20-8F8A-F9F258A7D2F8}" type="presOf" srcId="{0057FB7F-A04E-4952-80D0-8E13852AA8F3}" destId="{93F46BE8-A8AF-4019-8CC3-35C7542662EF}" srcOrd="0" destOrd="0" presId="urn:microsoft.com/office/officeart/2018/2/layout/IconVerticalSolidList"/>
    <dgm:cxn modelId="{896E5CCC-825C-4848-B495-4DF11B5D5723}" type="presOf" srcId="{F6C3980D-A96C-48F0-9A03-2461932B799A}" destId="{7CA51610-A217-4172-A6D5-2CB27544F1AC}" srcOrd="0" destOrd="0" presId="urn:microsoft.com/office/officeart/2018/2/layout/IconVerticalSolidList"/>
    <dgm:cxn modelId="{9D6977E3-36DB-41E3-8A82-B86D8BEA22D1}" type="presOf" srcId="{48A33F6F-73C9-4B9A-A9CE-C3858DEAB69A}" destId="{730581AB-A72B-499B-910E-7DE77BF5FE29}" srcOrd="0" destOrd="0" presId="urn:microsoft.com/office/officeart/2018/2/layout/IconVerticalSolidList"/>
    <dgm:cxn modelId="{9B42FCE7-9910-4CF8-94F2-A519B21E9F4E}" srcId="{F6C3980D-A96C-48F0-9A03-2461932B799A}" destId="{4EE2FB2A-8934-4830-8697-B4F648A0D7FC}" srcOrd="0" destOrd="0" parTransId="{C8E0A2E8-7C42-4BD9-AFE5-4D4C44BA452B}" sibTransId="{0C5B9FEF-178E-4FCF-BDB5-EC2ECC16F6C4}"/>
    <dgm:cxn modelId="{12E8F73A-6443-4B7E-AC0C-BEFFE002E98C}" type="presParOf" srcId="{7CA51610-A217-4172-A6D5-2CB27544F1AC}" destId="{7F11825E-A932-402A-AEEA-C6FC6944CC8E}" srcOrd="0" destOrd="0" presId="urn:microsoft.com/office/officeart/2018/2/layout/IconVerticalSolidList"/>
    <dgm:cxn modelId="{1E9CA10F-B844-4608-A90D-7499CD3B5CCB}" type="presParOf" srcId="{7F11825E-A932-402A-AEEA-C6FC6944CC8E}" destId="{793BE75D-6B39-45E1-9C74-9FB30CEE6DC7}" srcOrd="0" destOrd="0" presId="urn:microsoft.com/office/officeart/2018/2/layout/IconVerticalSolidList"/>
    <dgm:cxn modelId="{19D40584-64DF-460A-B2B5-AE691A3572DF}" type="presParOf" srcId="{7F11825E-A932-402A-AEEA-C6FC6944CC8E}" destId="{4A99ABB6-DA9F-488F-8E5A-E004132BF093}" srcOrd="1" destOrd="0" presId="urn:microsoft.com/office/officeart/2018/2/layout/IconVerticalSolidList"/>
    <dgm:cxn modelId="{D1475C4A-DB5E-4852-ABD2-FA28FE83BC7C}" type="presParOf" srcId="{7F11825E-A932-402A-AEEA-C6FC6944CC8E}" destId="{06AD69DA-7673-4F39-A2E1-8E1A41787B43}" srcOrd="2" destOrd="0" presId="urn:microsoft.com/office/officeart/2018/2/layout/IconVerticalSolidList"/>
    <dgm:cxn modelId="{3EA2DC5F-29AD-4DD3-8DC3-A65FBE05461D}" type="presParOf" srcId="{7F11825E-A932-402A-AEEA-C6FC6944CC8E}" destId="{EE6E6B58-3434-413F-9C8D-7307AA2805AA}" srcOrd="3" destOrd="0" presId="urn:microsoft.com/office/officeart/2018/2/layout/IconVerticalSolidList"/>
    <dgm:cxn modelId="{9EDDB0C0-2D2B-4899-A176-2F1CBCBF98AC}" type="presParOf" srcId="{7CA51610-A217-4172-A6D5-2CB27544F1AC}" destId="{BB1584EC-8CCE-4888-855E-97B891FBBD54}" srcOrd="1" destOrd="0" presId="urn:microsoft.com/office/officeart/2018/2/layout/IconVerticalSolidList"/>
    <dgm:cxn modelId="{67F91D58-A62E-41B7-8FAF-56D87ACB7CC3}" type="presParOf" srcId="{7CA51610-A217-4172-A6D5-2CB27544F1AC}" destId="{6A481DAA-1B94-4725-A135-2477BAD7914C}" srcOrd="2" destOrd="0" presId="urn:microsoft.com/office/officeart/2018/2/layout/IconVerticalSolidList"/>
    <dgm:cxn modelId="{13DDE6F5-8895-4094-8AE0-2B7271EA221F}" type="presParOf" srcId="{6A481DAA-1B94-4725-A135-2477BAD7914C}" destId="{E5355F70-5671-4596-BC97-5D977B9AFC04}" srcOrd="0" destOrd="0" presId="urn:microsoft.com/office/officeart/2018/2/layout/IconVerticalSolidList"/>
    <dgm:cxn modelId="{4313E55E-2D9C-47CE-83F2-76611AFDDD69}" type="presParOf" srcId="{6A481DAA-1B94-4725-A135-2477BAD7914C}" destId="{FBAB491E-ABA9-4A90-849A-B0F9EB970BC2}" srcOrd="1" destOrd="0" presId="urn:microsoft.com/office/officeart/2018/2/layout/IconVerticalSolidList"/>
    <dgm:cxn modelId="{5D2DCCCE-D91B-4C6B-8080-666826C02076}" type="presParOf" srcId="{6A481DAA-1B94-4725-A135-2477BAD7914C}" destId="{5892E8E7-E9C5-4C61-917D-B39C3E8607FB}" srcOrd="2" destOrd="0" presId="urn:microsoft.com/office/officeart/2018/2/layout/IconVerticalSolidList"/>
    <dgm:cxn modelId="{7F7B88B4-AFC2-4094-BF93-11FA9DC31CD4}" type="presParOf" srcId="{6A481DAA-1B94-4725-A135-2477BAD7914C}" destId="{730581AB-A72B-499B-910E-7DE77BF5FE29}" srcOrd="3" destOrd="0" presId="urn:microsoft.com/office/officeart/2018/2/layout/IconVerticalSolidList"/>
    <dgm:cxn modelId="{AA262BA2-E59A-4A71-A86F-98C89871BD95}" type="presParOf" srcId="{7CA51610-A217-4172-A6D5-2CB27544F1AC}" destId="{C9ACEBA1-0C17-4CCF-B041-7C77CA826861}" srcOrd="3" destOrd="0" presId="urn:microsoft.com/office/officeart/2018/2/layout/IconVerticalSolidList"/>
    <dgm:cxn modelId="{0A9A98FB-6642-49D6-8452-D0C1E3437E1A}" type="presParOf" srcId="{7CA51610-A217-4172-A6D5-2CB27544F1AC}" destId="{04EA0D61-D584-4022-90F0-8E89439EF27F}" srcOrd="4" destOrd="0" presId="urn:microsoft.com/office/officeart/2018/2/layout/IconVerticalSolidList"/>
    <dgm:cxn modelId="{0B623DA6-E4CF-463C-BC80-2EF910BDE76B}" type="presParOf" srcId="{04EA0D61-D584-4022-90F0-8E89439EF27F}" destId="{3ABE114A-6492-483F-B815-4987103ED8BD}" srcOrd="0" destOrd="0" presId="urn:microsoft.com/office/officeart/2018/2/layout/IconVerticalSolidList"/>
    <dgm:cxn modelId="{36BB62BD-215B-4504-9B80-9F671795DFC4}" type="presParOf" srcId="{04EA0D61-D584-4022-90F0-8E89439EF27F}" destId="{EA91BA00-F89B-4927-A198-5AA2A3AA7A2F}" srcOrd="1" destOrd="0" presId="urn:microsoft.com/office/officeart/2018/2/layout/IconVerticalSolidList"/>
    <dgm:cxn modelId="{D20FCE36-2C27-439D-8783-6BD1754D5B6D}" type="presParOf" srcId="{04EA0D61-D584-4022-90F0-8E89439EF27F}" destId="{00A2844C-3102-4B6A-9D7E-BF41833A5BC6}" srcOrd="2" destOrd="0" presId="urn:microsoft.com/office/officeart/2018/2/layout/IconVerticalSolidList"/>
    <dgm:cxn modelId="{2593F797-71B4-46AD-B47A-2AC75ACE95E8}" type="presParOf" srcId="{04EA0D61-D584-4022-90F0-8E89439EF27F}" destId="{E5D484A5-90AA-475A-931D-D0B1EE5B973E}" srcOrd="3" destOrd="0" presId="urn:microsoft.com/office/officeart/2018/2/layout/IconVerticalSolidList"/>
    <dgm:cxn modelId="{FE08135E-1117-43AF-9238-7F840B63C017}" type="presParOf" srcId="{7CA51610-A217-4172-A6D5-2CB27544F1AC}" destId="{A28AE49D-BC88-418E-A758-B48076043565}" srcOrd="5" destOrd="0" presId="urn:microsoft.com/office/officeart/2018/2/layout/IconVerticalSolidList"/>
    <dgm:cxn modelId="{0FEBDE31-A5B1-4421-B66D-4F638F6DADBA}" type="presParOf" srcId="{7CA51610-A217-4172-A6D5-2CB27544F1AC}" destId="{705DCBAC-FA9C-49B2-B493-48F09A10353B}" srcOrd="6" destOrd="0" presId="urn:microsoft.com/office/officeart/2018/2/layout/IconVerticalSolidList"/>
    <dgm:cxn modelId="{A34CCFC0-5D26-4559-AAE3-12DE6C79086D}" type="presParOf" srcId="{705DCBAC-FA9C-49B2-B493-48F09A10353B}" destId="{D27FF0E4-8246-44A2-9326-2DC7FE3CBE42}" srcOrd="0" destOrd="0" presId="urn:microsoft.com/office/officeart/2018/2/layout/IconVerticalSolidList"/>
    <dgm:cxn modelId="{55D8285F-67B4-4300-8F10-11BFE2189EAD}" type="presParOf" srcId="{705DCBAC-FA9C-49B2-B493-48F09A10353B}" destId="{BEFB77B5-F390-4B90-A728-337F9979A4FD}" srcOrd="1" destOrd="0" presId="urn:microsoft.com/office/officeart/2018/2/layout/IconVerticalSolidList"/>
    <dgm:cxn modelId="{66520288-73AC-431D-BDF3-DD2078D5CAD7}" type="presParOf" srcId="{705DCBAC-FA9C-49B2-B493-48F09A10353B}" destId="{0082AB6F-9937-4AAF-B56E-82105A8696D6}" srcOrd="2" destOrd="0" presId="urn:microsoft.com/office/officeart/2018/2/layout/IconVerticalSolidList"/>
    <dgm:cxn modelId="{1BBC7F23-40E1-4077-A1CD-99026CD3E03E}" type="presParOf" srcId="{705DCBAC-FA9C-49B2-B493-48F09A10353B}" destId="{93F46BE8-A8AF-4019-8CC3-35C7542662E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0F6F103-EFE7-465C-B55B-CA53668791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986804C-1934-41B7-BE57-19A8E9F5AB00}">
      <dgm:prSet/>
      <dgm:spPr/>
      <dgm:t>
        <a:bodyPr/>
        <a:lstStyle/>
        <a:p>
          <a:r>
            <a:rPr lang="en-US" b="0" i="0" dirty="0" err="1"/>
            <a:t>Nakon</a:t>
          </a:r>
          <a:r>
            <a:rPr lang="en-US" b="0" i="0" dirty="0"/>
            <a:t> </a:t>
          </a:r>
          <a:r>
            <a:rPr lang="en-US" b="0" i="0" dirty="0" err="1"/>
            <a:t>višestoljetne</a:t>
          </a:r>
          <a:r>
            <a:rPr lang="en-US" b="0" i="0" dirty="0"/>
            <a:t> </a:t>
          </a:r>
          <a:r>
            <a:rPr lang="en-US" b="0" i="0" dirty="0" err="1"/>
            <a:t>osmanske</a:t>
          </a:r>
          <a:r>
            <a:rPr lang="en-US" b="0" i="0" dirty="0"/>
            <a:t> vlasti, </a:t>
          </a:r>
          <a:r>
            <a:rPr lang="en-US" b="0" i="0" dirty="0" err="1"/>
            <a:t>Berlinskim</a:t>
          </a:r>
          <a:r>
            <a:rPr lang="en-US" b="0" i="0" dirty="0"/>
            <a:t> </a:t>
          </a:r>
          <a:r>
            <a:rPr lang="en-US" b="0" i="0" dirty="0" err="1"/>
            <a:t>kongresom</a:t>
          </a:r>
          <a:r>
            <a:rPr lang="en-US" b="0" i="0" dirty="0"/>
            <a:t> 1878. </a:t>
          </a:r>
          <a:r>
            <a:rPr lang="en-US" b="0" i="0" dirty="0" err="1"/>
            <a:t>godine</a:t>
          </a:r>
          <a:r>
            <a:rPr lang="en-US" b="0" i="0" dirty="0"/>
            <a:t> </a:t>
          </a:r>
          <a:r>
            <a:rPr lang="en-US" b="0" i="0" dirty="0" err="1"/>
            <a:t>odlučeno</a:t>
          </a:r>
          <a:r>
            <a:rPr lang="en-US" b="0" i="0" dirty="0"/>
            <a:t> je da Austro-</a:t>
          </a:r>
          <a:r>
            <a:rPr lang="en-US" b="0" i="0" dirty="0" err="1"/>
            <a:t>Ugarska</a:t>
          </a:r>
          <a:r>
            <a:rPr lang="en-US" b="0" i="0" dirty="0"/>
            <a:t> </a:t>
          </a:r>
          <a:r>
            <a:rPr lang="en-US" b="0" i="0" dirty="0" err="1"/>
            <a:t>okupira</a:t>
          </a:r>
          <a:r>
            <a:rPr lang="en-US" b="0" i="0" dirty="0"/>
            <a:t>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upravlja</a:t>
          </a:r>
          <a:r>
            <a:rPr lang="en-US" b="0" i="0" dirty="0"/>
            <a:t> </a:t>
          </a:r>
          <a:r>
            <a:rPr lang="en-US" b="0" i="0" dirty="0" err="1"/>
            <a:t>Bosnom</a:t>
          </a:r>
          <a:r>
            <a:rPr lang="en-US" b="0" i="0" dirty="0"/>
            <a:t> </a:t>
          </a:r>
          <a:r>
            <a:rPr lang="en-US" b="0" i="0" dirty="0" err="1"/>
            <a:t>i</a:t>
          </a:r>
          <a:r>
            <a:rPr lang="en-US" b="0" i="0" dirty="0"/>
            <a:t> </a:t>
          </a:r>
          <a:r>
            <a:rPr lang="en-US" b="0" i="0" dirty="0" err="1"/>
            <a:t>Hercegovinom</a:t>
          </a:r>
          <a:r>
            <a:rPr lang="en-US" b="0" i="0" dirty="0"/>
            <a:t>. </a:t>
          </a:r>
          <a:r>
            <a:rPr lang="en-US" b="0" i="0" dirty="0" err="1"/>
            <a:t>Iako</a:t>
          </a:r>
          <a:r>
            <a:rPr lang="en-US" b="0" i="0" dirty="0"/>
            <a:t> je </a:t>
          </a:r>
          <a:r>
            <a:rPr lang="en-US" b="0" i="0" dirty="0" err="1"/>
            <a:t>formalno</a:t>
          </a:r>
          <a:r>
            <a:rPr lang="en-US" b="0" i="0" dirty="0"/>
            <a:t> </a:t>
          </a:r>
          <a:r>
            <a:rPr lang="en-US" b="0" i="0" dirty="0" err="1"/>
            <a:t>ostala</a:t>
          </a:r>
          <a:r>
            <a:rPr lang="en-US" b="0" i="0" dirty="0"/>
            <a:t> pod </a:t>
          </a:r>
          <a:r>
            <a:rPr lang="en-US" b="0" i="0" dirty="0" err="1"/>
            <a:t>suverenitetom</a:t>
          </a:r>
          <a:r>
            <a:rPr lang="en-US" b="0" i="0" dirty="0"/>
            <a:t> sultana do 1908. (</a:t>
          </a:r>
          <a:r>
            <a:rPr lang="en-US" b="0" i="0" dirty="0" err="1"/>
            <a:t>aneksija</a:t>
          </a:r>
          <a:r>
            <a:rPr lang="en-US" b="0" i="0" dirty="0"/>
            <a:t>), u </a:t>
          </a:r>
          <a:r>
            <a:rPr lang="en-US" b="0" i="0" dirty="0" err="1"/>
            <a:t>stvarnosti</a:t>
          </a:r>
          <a:r>
            <a:rPr lang="en-US" b="0" i="0" dirty="0"/>
            <a:t> je </a:t>
          </a:r>
          <a:r>
            <a:rPr lang="en-US" b="0" i="0" dirty="0" err="1"/>
            <a:t>započeo</a:t>
          </a:r>
          <a:r>
            <a:rPr lang="en-US" b="0" i="0" dirty="0"/>
            <a:t> </a:t>
          </a:r>
          <a:r>
            <a:rPr lang="en-US" b="0" i="0" dirty="0" err="1"/>
            <a:t>proces</a:t>
          </a:r>
          <a:r>
            <a:rPr lang="en-US" b="0" i="0" dirty="0"/>
            <a:t> </a:t>
          </a:r>
          <a:r>
            <a:rPr lang="en-US" b="0" i="0" dirty="0" err="1"/>
            <a:t>potpune</a:t>
          </a:r>
          <a:r>
            <a:rPr lang="en-US" b="0" i="0" dirty="0"/>
            <a:t> </a:t>
          </a:r>
          <a:r>
            <a:rPr lang="en-US" b="0" i="0" dirty="0" err="1"/>
            <a:t>europeizacije</a:t>
          </a:r>
          <a:r>
            <a:rPr lang="en-US" b="0" i="0" dirty="0"/>
            <a:t>.</a:t>
          </a:r>
          <a:endParaRPr lang="en-US" dirty="0"/>
        </a:p>
      </dgm:t>
    </dgm:pt>
    <dgm:pt modelId="{65DC8798-01F5-42D6-BA96-197CF47B9C70}" type="parTrans" cxnId="{89171B4D-55CA-433B-BDC0-27E1BDE43D79}">
      <dgm:prSet/>
      <dgm:spPr/>
      <dgm:t>
        <a:bodyPr/>
        <a:lstStyle/>
        <a:p>
          <a:endParaRPr lang="en-US"/>
        </a:p>
      </dgm:t>
    </dgm:pt>
    <dgm:pt modelId="{239F406E-405B-41F7-B3EB-DD4546A7E4C9}" type="sibTrans" cxnId="{89171B4D-55CA-433B-BDC0-27E1BDE43D79}">
      <dgm:prSet/>
      <dgm:spPr/>
      <dgm:t>
        <a:bodyPr/>
        <a:lstStyle/>
        <a:p>
          <a:endParaRPr lang="en-US"/>
        </a:p>
      </dgm:t>
    </dgm:pt>
    <dgm:pt modelId="{CB5ED596-C9BB-452B-A513-135E3314EF3D}">
      <dgm:prSet/>
      <dgm:spPr/>
      <dgm:t>
        <a:bodyPr/>
        <a:lstStyle/>
        <a:p>
          <a:r>
            <a:rPr lang="en-US" b="0" i="0"/>
            <a:t>Mnoge hrvatske obitelji koje su ranije pobjegle u dalmatinsko zaleđe, Slavoniju ili Vojnu krajinu počele su se vraćati na svoja stara ognjišta, privučene sigurnošću i mogućnošću posjeda zemlje.</a:t>
          </a:r>
          <a:endParaRPr lang="en-US"/>
        </a:p>
      </dgm:t>
    </dgm:pt>
    <dgm:pt modelId="{4C293572-D074-4642-A3B4-6308743A8763}" type="parTrans" cxnId="{32123087-B827-4B6B-A386-2EF7D6C2DBF5}">
      <dgm:prSet/>
      <dgm:spPr/>
      <dgm:t>
        <a:bodyPr/>
        <a:lstStyle/>
        <a:p>
          <a:endParaRPr lang="en-US"/>
        </a:p>
      </dgm:t>
    </dgm:pt>
    <dgm:pt modelId="{0CC89D5B-B744-41C6-B716-9EBDA2B31AEB}" type="sibTrans" cxnId="{32123087-B827-4B6B-A386-2EF7D6C2DBF5}">
      <dgm:prSet/>
      <dgm:spPr/>
      <dgm:t>
        <a:bodyPr/>
        <a:lstStyle/>
        <a:p>
          <a:endParaRPr lang="en-US"/>
        </a:p>
      </dgm:t>
    </dgm:pt>
    <dgm:pt modelId="{C41ED2E4-F89F-4174-AFA9-2B0C4C18DFA0}">
      <dgm:prSet/>
      <dgm:spPr/>
      <dgm:t>
        <a:bodyPr/>
        <a:lstStyle/>
        <a:p>
          <a:r>
            <a:rPr lang="en-US" b="0" i="0"/>
            <a:t>Austro-Ugarska je poticala useljavanje iz drugih dijelova Carstva kako bi ubrzala razvoj:</a:t>
          </a:r>
          <a:endParaRPr lang="en-US"/>
        </a:p>
      </dgm:t>
    </dgm:pt>
    <dgm:pt modelId="{2163AE23-9083-400B-AD9F-F50E70609BED}" type="parTrans" cxnId="{21531631-D1E7-4583-8C6B-D12273404214}">
      <dgm:prSet/>
      <dgm:spPr/>
      <dgm:t>
        <a:bodyPr/>
        <a:lstStyle/>
        <a:p>
          <a:endParaRPr lang="en-US"/>
        </a:p>
      </dgm:t>
    </dgm:pt>
    <dgm:pt modelId="{14A3AE59-C42D-4B09-97AF-BDEB2E3923E3}" type="sibTrans" cxnId="{21531631-D1E7-4583-8C6B-D12273404214}">
      <dgm:prSet/>
      <dgm:spPr/>
      <dgm:t>
        <a:bodyPr/>
        <a:lstStyle/>
        <a:p>
          <a:endParaRPr lang="en-US"/>
        </a:p>
      </dgm:t>
    </dgm:pt>
    <dgm:pt modelId="{F6626655-B100-4AEB-AAA2-CCEFDF859748}">
      <dgm:prSet/>
      <dgm:spPr/>
      <dgm:t>
        <a:bodyPr/>
        <a:lstStyle/>
        <a:p>
          <a:r>
            <a:rPr lang="en-US" b="1" i="0"/>
            <a:t>Stručnjaci i činovnici:</a:t>
          </a:r>
          <a:r>
            <a:rPr lang="en-US" b="0" i="0"/>
            <a:t> Iz Hrvatske, Slovenije, Češke i Austrije dolaze inženjeri, liječnici, profesori i administracija. Oni donose europsku kulturu, arhitekturu i način života.</a:t>
          </a:r>
          <a:endParaRPr lang="en-US"/>
        </a:p>
      </dgm:t>
    </dgm:pt>
    <dgm:pt modelId="{35DEF2C4-EF24-496B-96F2-9D548E2287AD}" type="parTrans" cxnId="{C23D5F4E-7131-4801-B109-03E04F9CA03D}">
      <dgm:prSet/>
      <dgm:spPr/>
      <dgm:t>
        <a:bodyPr/>
        <a:lstStyle/>
        <a:p>
          <a:endParaRPr lang="en-US"/>
        </a:p>
      </dgm:t>
    </dgm:pt>
    <dgm:pt modelId="{BD579F40-B0CF-44F4-B7BE-716A1007A6C7}" type="sibTrans" cxnId="{C23D5F4E-7131-4801-B109-03E04F9CA03D}">
      <dgm:prSet/>
      <dgm:spPr/>
      <dgm:t>
        <a:bodyPr/>
        <a:lstStyle/>
        <a:p>
          <a:endParaRPr lang="en-US"/>
        </a:p>
      </dgm:t>
    </dgm:pt>
    <dgm:pt modelId="{F09A6BF7-79B9-4172-8D32-A673D436DE15}">
      <dgm:prSet/>
      <dgm:spPr/>
      <dgm:t>
        <a:bodyPr/>
        <a:lstStyle/>
        <a:p>
          <a:r>
            <a:rPr lang="en-US" b="1" i="0"/>
            <a:t>Agrarna kolonizacija:</a:t>
          </a:r>
          <a:r>
            <a:rPr lang="en-US" b="0" i="0"/>
            <a:t> U sjevernu Bosnu (Posavinu) naseljavaju se Nijemci, Poljaci, Mađari i Talijani. Oni osnivaju moderna poljoprivredna naselja (npr. Windthorst/Nova Topola) i uvode nove kulture i tehnologije.</a:t>
          </a:r>
          <a:endParaRPr lang="en-US"/>
        </a:p>
      </dgm:t>
    </dgm:pt>
    <dgm:pt modelId="{434D338E-21DA-42A4-B521-A70AFFB6897B}" type="parTrans" cxnId="{3DE0EFF4-D69D-400F-90BF-ADDC11B80339}">
      <dgm:prSet/>
      <dgm:spPr/>
      <dgm:t>
        <a:bodyPr/>
        <a:lstStyle/>
        <a:p>
          <a:endParaRPr lang="en-US"/>
        </a:p>
      </dgm:t>
    </dgm:pt>
    <dgm:pt modelId="{E4C476A1-DC8F-4B1E-8389-5C56DA73D1FB}" type="sibTrans" cxnId="{3DE0EFF4-D69D-400F-90BF-ADDC11B80339}">
      <dgm:prSet/>
      <dgm:spPr/>
      <dgm:t>
        <a:bodyPr/>
        <a:lstStyle/>
        <a:p>
          <a:endParaRPr lang="en-US"/>
        </a:p>
      </dgm:t>
    </dgm:pt>
    <dgm:pt modelId="{B6142C86-4FA7-E64D-8C0C-FD6F8973BABF}" type="pres">
      <dgm:prSet presAssocID="{E0F6F103-EFE7-465C-B55B-CA5366879172}" presName="linear" presStyleCnt="0">
        <dgm:presLayoutVars>
          <dgm:animLvl val="lvl"/>
          <dgm:resizeHandles val="exact"/>
        </dgm:presLayoutVars>
      </dgm:prSet>
      <dgm:spPr/>
    </dgm:pt>
    <dgm:pt modelId="{131F766A-2C95-3548-A5EC-F586703F8597}" type="pres">
      <dgm:prSet presAssocID="{C986804C-1934-41B7-BE57-19A8E9F5AB0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3A8E75B-E70A-1E44-88F1-0292E2735207}" type="pres">
      <dgm:prSet presAssocID="{239F406E-405B-41F7-B3EB-DD4546A7E4C9}" presName="spacer" presStyleCnt="0"/>
      <dgm:spPr/>
    </dgm:pt>
    <dgm:pt modelId="{CBDBBD84-3332-D34B-8566-3707E6B2C316}" type="pres">
      <dgm:prSet presAssocID="{CB5ED596-C9BB-452B-A513-135E3314EF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13F14D-EEFD-294C-94ED-3DF2FF83688B}" type="pres">
      <dgm:prSet presAssocID="{0CC89D5B-B744-41C6-B716-9EBDA2B31AEB}" presName="spacer" presStyleCnt="0"/>
      <dgm:spPr/>
    </dgm:pt>
    <dgm:pt modelId="{86A45E65-1C5F-BB4C-99F4-076571709B09}" type="pres">
      <dgm:prSet presAssocID="{C41ED2E4-F89F-4174-AFA9-2B0C4C18DFA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C9E631-96D6-0845-8C05-45F988E82D79}" type="pres">
      <dgm:prSet presAssocID="{14A3AE59-C42D-4B09-97AF-BDEB2E3923E3}" presName="spacer" presStyleCnt="0"/>
      <dgm:spPr/>
    </dgm:pt>
    <dgm:pt modelId="{70D40E85-470B-6B4B-AFDD-CF649FF2F335}" type="pres">
      <dgm:prSet presAssocID="{F6626655-B100-4AEB-AAA2-CCEFDF85974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D5852D-AD39-6C46-86E5-A2B109ED39A2}" type="pres">
      <dgm:prSet presAssocID="{BD579F40-B0CF-44F4-B7BE-716A1007A6C7}" presName="spacer" presStyleCnt="0"/>
      <dgm:spPr/>
    </dgm:pt>
    <dgm:pt modelId="{83845874-F77D-A342-AA9F-D2DE6CA3779D}" type="pres">
      <dgm:prSet presAssocID="{F09A6BF7-79B9-4172-8D32-A673D436DE1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800EE03-6E11-044C-B5CF-47F5304CB666}" type="presOf" srcId="{CB5ED596-C9BB-452B-A513-135E3314EF3D}" destId="{CBDBBD84-3332-D34B-8566-3707E6B2C316}" srcOrd="0" destOrd="0" presId="urn:microsoft.com/office/officeart/2005/8/layout/vList2"/>
    <dgm:cxn modelId="{1EF52319-BC96-CB48-BC55-97A2BB6C07D5}" type="presOf" srcId="{C986804C-1934-41B7-BE57-19A8E9F5AB00}" destId="{131F766A-2C95-3548-A5EC-F586703F8597}" srcOrd="0" destOrd="0" presId="urn:microsoft.com/office/officeart/2005/8/layout/vList2"/>
    <dgm:cxn modelId="{21531631-D1E7-4583-8C6B-D12273404214}" srcId="{E0F6F103-EFE7-465C-B55B-CA5366879172}" destId="{C41ED2E4-F89F-4174-AFA9-2B0C4C18DFA0}" srcOrd="2" destOrd="0" parTransId="{2163AE23-9083-400B-AD9F-F50E70609BED}" sibTransId="{14A3AE59-C42D-4B09-97AF-BDEB2E3923E3}"/>
    <dgm:cxn modelId="{89171B4D-55CA-433B-BDC0-27E1BDE43D79}" srcId="{E0F6F103-EFE7-465C-B55B-CA5366879172}" destId="{C986804C-1934-41B7-BE57-19A8E9F5AB00}" srcOrd="0" destOrd="0" parTransId="{65DC8798-01F5-42D6-BA96-197CF47B9C70}" sibTransId="{239F406E-405B-41F7-B3EB-DD4546A7E4C9}"/>
    <dgm:cxn modelId="{C23D5F4E-7131-4801-B109-03E04F9CA03D}" srcId="{E0F6F103-EFE7-465C-B55B-CA5366879172}" destId="{F6626655-B100-4AEB-AAA2-CCEFDF859748}" srcOrd="3" destOrd="0" parTransId="{35DEF2C4-EF24-496B-96F2-9D548E2287AD}" sibTransId="{BD579F40-B0CF-44F4-B7BE-716A1007A6C7}"/>
    <dgm:cxn modelId="{32123087-B827-4B6B-A386-2EF7D6C2DBF5}" srcId="{E0F6F103-EFE7-465C-B55B-CA5366879172}" destId="{CB5ED596-C9BB-452B-A513-135E3314EF3D}" srcOrd="1" destOrd="0" parTransId="{4C293572-D074-4642-A3B4-6308743A8763}" sibTransId="{0CC89D5B-B744-41C6-B716-9EBDA2B31AEB}"/>
    <dgm:cxn modelId="{B52C408E-6736-0F42-9FC1-23A1C9C1950D}" type="presOf" srcId="{E0F6F103-EFE7-465C-B55B-CA5366879172}" destId="{B6142C86-4FA7-E64D-8C0C-FD6F8973BABF}" srcOrd="0" destOrd="0" presId="urn:microsoft.com/office/officeart/2005/8/layout/vList2"/>
    <dgm:cxn modelId="{9806AA9E-3DCF-3544-82BB-F0B9CD653029}" type="presOf" srcId="{C41ED2E4-F89F-4174-AFA9-2B0C4C18DFA0}" destId="{86A45E65-1C5F-BB4C-99F4-076571709B09}" srcOrd="0" destOrd="0" presId="urn:microsoft.com/office/officeart/2005/8/layout/vList2"/>
    <dgm:cxn modelId="{667DB9E4-5A80-A842-B06F-235E4C92CB18}" type="presOf" srcId="{F6626655-B100-4AEB-AAA2-CCEFDF859748}" destId="{70D40E85-470B-6B4B-AFDD-CF649FF2F335}" srcOrd="0" destOrd="0" presId="urn:microsoft.com/office/officeart/2005/8/layout/vList2"/>
    <dgm:cxn modelId="{1810D9EC-412C-C54C-B3E9-A12A37E71414}" type="presOf" srcId="{F09A6BF7-79B9-4172-8D32-A673D436DE15}" destId="{83845874-F77D-A342-AA9F-D2DE6CA3779D}" srcOrd="0" destOrd="0" presId="urn:microsoft.com/office/officeart/2005/8/layout/vList2"/>
    <dgm:cxn modelId="{3DE0EFF4-D69D-400F-90BF-ADDC11B80339}" srcId="{E0F6F103-EFE7-465C-B55B-CA5366879172}" destId="{F09A6BF7-79B9-4172-8D32-A673D436DE15}" srcOrd="4" destOrd="0" parTransId="{434D338E-21DA-42A4-B521-A70AFFB6897B}" sibTransId="{E4C476A1-DC8F-4B1E-8389-5C56DA73D1FB}"/>
    <dgm:cxn modelId="{EE89B3DF-F28F-B649-88D0-02C469AD2DBD}" type="presParOf" srcId="{B6142C86-4FA7-E64D-8C0C-FD6F8973BABF}" destId="{131F766A-2C95-3548-A5EC-F586703F8597}" srcOrd="0" destOrd="0" presId="urn:microsoft.com/office/officeart/2005/8/layout/vList2"/>
    <dgm:cxn modelId="{077BDAF3-51B7-EA49-A10E-F50736008C44}" type="presParOf" srcId="{B6142C86-4FA7-E64D-8C0C-FD6F8973BABF}" destId="{13A8E75B-E70A-1E44-88F1-0292E2735207}" srcOrd="1" destOrd="0" presId="urn:microsoft.com/office/officeart/2005/8/layout/vList2"/>
    <dgm:cxn modelId="{A617BF31-4FB1-DB41-A65D-C72DF0541A9D}" type="presParOf" srcId="{B6142C86-4FA7-E64D-8C0C-FD6F8973BABF}" destId="{CBDBBD84-3332-D34B-8566-3707E6B2C316}" srcOrd="2" destOrd="0" presId="urn:microsoft.com/office/officeart/2005/8/layout/vList2"/>
    <dgm:cxn modelId="{B3F8C758-4E5D-C842-962E-AECD1620A4A1}" type="presParOf" srcId="{B6142C86-4FA7-E64D-8C0C-FD6F8973BABF}" destId="{0413F14D-EEFD-294C-94ED-3DF2FF83688B}" srcOrd="3" destOrd="0" presId="urn:microsoft.com/office/officeart/2005/8/layout/vList2"/>
    <dgm:cxn modelId="{D3855D41-84C5-F241-B44C-A05CD28B5678}" type="presParOf" srcId="{B6142C86-4FA7-E64D-8C0C-FD6F8973BABF}" destId="{86A45E65-1C5F-BB4C-99F4-076571709B09}" srcOrd="4" destOrd="0" presId="urn:microsoft.com/office/officeart/2005/8/layout/vList2"/>
    <dgm:cxn modelId="{1D48D89C-67FE-0043-9B75-7857166C5124}" type="presParOf" srcId="{B6142C86-4FA7-E64D-8C0C-FD6F8973BABF}" destId="{88C9E631-96D6-0845-8C05-45F988E82D79}" srcOrd="5" destOrd="0" presId="urn:microsoft.com/office/officeart/2005/8/layout/vList2"/>
    <dgm:cxn modelId="{D6FDE6FA-C2DD-6447-A9C8-FC367C466FF9}" type="presParOf" srcId="{B6142C86-4FA7-E64D-8C0C-FD6F8973BABF}" destId="{70D40E85-470B-6B4B-AFDD-CF649FF2F335}" srcOrd="6" destOrd="0" presId="urn:microsoft.com/office/officeart/2005/8/layout/vList2"/>
    <dgm:cxn modelId="{993356DE-50E4-DA40-B22F-93EB84869DDE}" type="presParOf" srcId="{B6142C86-4FA7-E64D-8C0C-FD6F8973BABF}" destId="{34D5852D-AD39-6C46-86E5-A2B109ED39A2}" srcOrd="7" destOrd="0" presId="urn:microsoft.com/office/officeart/2005/8/layout/vList2"/>
    <dgm:cxn modelId="{406A8136-DE43-E04C-B242-A57D3F579FE5}" type="presParOf" srcId="{B6142C86-4FA7-E64D-8C0C-FD6F8973BABF}" destId="{83845874-F77D-A342-AA9F-D2DE6CA3779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D6D6C-5B2D-0543-B5EA-214EA0A99434}">
      <dsp:nvSpPr>
        <dsp:cNvPr id="0" name=""/>
        <dsp:cNvSpPr/>
      </dsp:nvSpPr>
      <dsp:spPr>
        <a:xfrm>
          <a:off x="3773" y="461120"/>
          <a:ext cx="2042843" cy="2859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68" tIns="330200" rIns="1592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Bosna i Hercegovina- Iseljavanje </a:t>
          </a:r>
          <a:endParaRPr lang="en-US" sz="1800" kern="1200" dirty="0"/>
        </a:p>
      </dsp:txBody>
      <dsp:txXfrm>
        <a:off x="3773" y="1547913"/>
        <a:ext cx="2042843" cy="1715988"/>
      </dsp:txXfrm>
    </dsp:sp>
    <dsp:sp modelId="{A00398A9-35D1-6D4D-97B8-1D26D238AD1F}">
      <dsp:nvSpPr>
        <dsp:cNvPr id="0" name=""/>
        <dsp:cNvSpPr/>
      </dsp:nvSpPr>
      <dsp:spPr>
        <a:xfrm>
          <a:off x="596197" y="747118"/>
          <a:ext cx="857994" cy="8579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93" tIns="12700" rIns="6689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1</a:t>
          </a:r>
        </a:p>
      </dsp:txBody>
      <dsp:txXfrm>
        <a:off x="721847" y="872768"/>
        <a:ext cx="606694" cy="606694"/>
      </dsp:txXfrm>
    </dsp:sp>
    <dsp:sp modelId="{4886B1FB-FA62-2348-8449-1C0A462275EA}">
      <dsp:nvSpPr>
        <dsp:cNvPr id="0" name=""/>
        <dsp:cNvSpPr/>
      </dsp:nvSpPr>
      <dsp:spPr>
        <a:xfrm>
          <a:off x="3773" y="3321029"/>
          <a:ext cx="204284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3B2FC-B3F6-5347-A0C7-D468EB7DB866}">
      <dsp:nvSpPr>
        <dsp:cNvPr id="0" name=""/>
        <dsp:cNvSpPr/>
      </dsp:nvSpPr>
      <dsp:spPr>
        <a:xfrm>
          <a:off x="2250900" y="461120"/>
          <a:ext cx="2042843" cy="2859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68" tIns="330200" rIns="1592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Osmansko osvajanje</a:t>
          </a:r>
          <a:endParaRPr lang="en-US" sz="1800" kern="1200" dirty="0"/>
        </a:p>
      </dsp:txBody>
      <dsp:txXfrm>
        <a:off x="2250900" y="1547913"/>
        <a:ext cx="2042843" cy="1715988"/>
      </dsp:txXfrm>
    </dsp:sp>
    <dsp:sp modelId="{FEA2A9A7-DC54-2646-B873-4919F8320DDF}">
      <dsp:nvSpPr>
        <dsp:cNvPr id="0" name=""/>
        <dsp:cNvSpPr/>
      </dsp:nvSpPr>
      <dsp:spPr>
        <a:xfrm>
          <a:off x="2843325" y="747118"/>
          <a:ext cx="857994" cy="8579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93" tIns="12700" rIns="6689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2</a:t>
          </a:r>
        </a:p>
      </dsp:txBody>
      <dsp:txXfrm>
        <a:off x="2968975" y="872768"/>
        <a:ext cx="606694" cy="606694"/>
      </dsp:txXfrm>
    </dsp:sp>
    <dsp:sp modelId="{7455EA98-4BF6-694A-BDF4-4C883F82D598}">
      <dsp:nvSpPr>
        <dsp:cNvPr id="0" name=""/>
        <dsp:cNvSpPr/>
      </dsp:nvSpPr>
      <dsp:spPr>
        <a:xfrm>
          <a:off x="2250900" y="3321029"/>
          <a:ext cx="204284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A4923-3CD7-FD41-8B4D-91A74440B0B0}">
      <dsp:nvSpPr>
        <dsp:cNvPr id="0" name=""/>
        <dsp:cNvSpPr/>
      </dsp:nvSpPr>
      <dsp:spPr>
        <a:xfrm>
          <a:off x="4498028" y="461120"/>
          <a:ext cx="2042843" cy="2859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68" tIns="330200" rIns="1592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Bijeg pred Osmanlijama</a:t>
          </a:r>
          <a:endParaRPr lang="en-US" sz="1800" kern="1200"/>
        </a:p>
      </dsp:txBody>
      <dsp:txXfrm>
        <a:off x="4498028" y="1547913"/>
        <a:ext cx="2042843" cy="1715988"/>
      </dsp:txXfrm>
    </dsp:sp>
    <dsp:sp modelId="{E2E824D8-FBCD-8242-9A86-E7F62F59C946}">
      <dsp:nvSpPr>
        <dsp:cNvPr id="0" name=""/>
        <dsp:cNvSpPr/>
      </dsp:nvSpPr>
      <dsp:spPr>
        <a:xfrm>
          <a:off x="5090453" y="747118"/>
          <a:ext cx="857994" cy="8579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93" tIns="12700" rIns="6689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3</a:t>
          </a:r>
        </a:p>
      </dsp:txBody>
      <dsp:txXfrm>
        <a:off x="5216103" y="872768"/>
        <a:ext cx="606694" cy="606694"/>
      </dsp:txXfrm>
    </dsp:sp>
    <dsp:sp modelId="{169249AE-EB7C-C241-B9AB-0901B817A4C2}">
      <dsp:nvSpPr>
        <dsp:cNvPr id="0" name=""/>
        <dsp:cNvSpPr/>
      </dsp:nvSpPr>
      <dsp:spPr>
        <a:xfrm>
          <a:off x="4498028" y="3321029"/>
          <a:ext cx="204284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786FB-4814-F848-AD60-C672F34A2491}">
      <dsp:nvSpPr>
        <dsp:cNvPr id="0" name=""/>
        <dsp:cNvSpPr/>
      </dsp:nvSpPr>
      <dsp:spPr>
        <a:xfrm>
          <a:off x="6745156" y="461120"/>
          <a:ext cx="2042843" cy="2859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68" tIns="330200" rIns="1592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Nova stabilizacija zemlje</a:t>
          </a:r>
          <a:endParaRPr lang="en-US" sz="1800" kern="1200" dirty="0"/>
        </a:p>
      </dsp:txBody>
      <dsp:txXfrm>
        <a:off x="6745156" y="1547913"/>
        <a:ext cx="2042843" cy="1715988"/>
      </dsp:txXfrm>
    </dsp:sp>
    <dsp:sp modelId="{1E6D24B9-0D44-6F48-90CE-002ECB1524E4}">
      <dsp:nvSpPr>
        <dsp:cNvPr id="0" name=""/>
        <dsp:cNvSpPr/>
      </dsp:nvSpPr>
      <dsp:spPr>
        <a:xfrm>
          <a:off x="7337581" y="747118"/>
          <a:ext cx="857994" cy="8579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93" tIns="12700" rIns="6689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4</a:t>
          </a:r>
        </a:p>
      </dsp:txBody>
      <dsp:txXfrm>
        <a:off x="7463231" y="872768"/>
        <a:ext cx="606694" cy="606694"/>
      </dsp:txXfrm>
    </dsp:sp>
    <dsp:sp modelId="{89E1DCB4-6008-3C40-A0DD-8E14A52568D9}">
      <dsp:nvSpPr>
        <dsp:cNvPr id="0" name=""/>
        <dsp:cNvSpPr/>
      </dsp:nvSpPr>
      <dsp:spPr>
        <a:xfrm>
          <a:off x="6745156" y="3321029"/>
          <a:ext cx="204284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674FA-013A-8348-B08F-54537D84FAF6}">
      <dsp:nvSpPr>
        <dsp:cNvPr id="0" name=""/>
        <dsp:cNvSpPr/>
      </dsp:nvSpPr>
      <dsp:spPr>
        <a:xfrm>
          <a:off x="8992284" y="461120"/>
          <a:ext cx="2042843" cy="28599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268" tIns="330200" rIns="159268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Prislino</a:t>
          </a:r>
          <a:r>
            <a:rPr lang="en-US" sz="1800" kern="1200" dirty="0"/>
            <a:t> </a:t>
          </a:r>
          <a:r>
            <a:rPr lang="en-US" sz="1800" kern="1200" dirty="0" err="1"/>
            <a:t>iseljavanje</a:t>
          </a:r>
          <a:r>
            <a:rPr lang="en-US" sz="1800" kern="1200" dirty="0"/>
            <a:t> </a:t>
          </a:r>
          <a:r>
            <a:rPr lang="en-US" sz="1800" kern="1200" dirty="0" err="1"/>
            <a:t>Poljaka</a:t>
          </a:r>
          <a:r>
            <a:rPr lang="en-US" sz="1800" kern="1200" dirty="0"/>
            <a:t> </a:t>
          </a:r>
          <a:r>
            <a:rPr lang="en-US" sz="1800" kern="1200" dirty="0" err="1"/>
            <a:t>iz</a:t>
          </a:r>
          <a:r>
            <a:rPr lang="en-US" sz="1800" kern="1200" dirty="0"/>
            <a:t> </a:t>
          </a:r>
          <a:r>
            <a:rPr lang="en-US" sz="1800" kern="1200" dirty="0" err="1"/>
            <a:t>Bosne</a:t>
          </a:r>
          <a:r>
            <a:rPr lang="en-US" sz="1800" kern="1200" dirty="0"/>
            <a:t> I </a:t>
          </a:r>
          <a:r>
            <a:rPr lang="en-US" sz="1800" kern="1200" dirty="0" err="1"/>
            <a:t>Hercegovine</a:t>
          </a:r>
          <a:endParaRPr lang="en-US" sz="1800" kern="1200" dirty="0"/>
        </a:p>
      </dsp:txBody>
      <dsp:txXfrm>
        <a:off x="8992284" y="1547913"/>
        <a:ext cx="2042843" cy="1715988"/>
      </dsp:txXfrm>
    </dsp:sp>
    <dsp:sp modelId="{D3397BA4-6451-C943-898C-6FE6A186DAF4}">
      <dsp:nvSpPr>
        <dsp:cNvPr id="0" name=""/>
        <dsp:cNvSpPr/>
      </dsp:nvSpPr>
      <dsp:spPr>
        <a:xfrm>
          <a:off x="9584709" y="747118"/>
          <a:ext cx="857994" cy="85799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93" tIns="12700" rIns="66893" bIns="1270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5</a:t>
          </a:r>
        </a:p>
      </dsp:txBody>
      <dsp:txXfrm>
        <a:off x="9710359" y="872768"/>
        <a:ext cx="606694" cy="606694"/>
      </dsp:txXfrm>
    </dsp:sp>
    <dsp:sp modelId="{8D5F2A8F-2D4F-B241-A8B0-AF1E5FA33CAF}">
      <dsp:nvSpPr>
        <dsp:cNvPr id="0" name=""/>
        <dsp:cNvSpPr/>
      </dsp:nvSpPr>
      <dsp:spPr>
        <a:xfrm>
          <a:off x="8992284" y="3321029"/>
          <a:ext cx="2042843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207FA-A96D-4427-B81E-22C693FF8C26}">
      <dsp:nvSpPr>
        <dsp:cNvPr id="0" name=""/>
        <dsp:cNvSpPr/>
      </dsp:nvSpPr>
      <dsp:spPr>
        <a:xfrm>
          <a:off x="0" y="780184"/>
          <a:ext cx="11089943" cy="14403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F96FA-85D3-4C7C-A972-5ECCC07D5474}">
      <dsp:nvSpPr>
        <dsp:cNvPr id="0" name=""/>
        <dsp:cNvSpPr/>
      </dsp:nvSpPr>
      <dsp:spPr>
        <a:xfrm>
          <a:off x="435703" y="1104261"/>
          <a:ext cx="792187" cy="79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9F126-2BBD-4AF7-A444-94B8BEFD3CBB}">
      <dsp:nvSpPr>
        <dsp:cNvPr id="0" name=""/>
        <dsp:cNvSpPr/>
      </dsp:nvSpPr>
      <dsp:spPr>
        <a:xfrm>
          <a:off x="1663594" y="780184"/>
          <a:ext cx="9426349" cy="144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36" tIns="152436" rIns="152436" bIns="15243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Značajan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broj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muslimanskog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stanovništva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, ne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želeći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živjeti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pod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kršćanskim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vladarom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iselio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se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prema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Turskoj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Anadoliji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). Taj se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proces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1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nazivao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sz="2100" i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muhadžirluk</a:t>
          </a:r>
          <a:r>
            <a:rPr lang="en-US" sz="2100" kern="120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sp:txBody>
      <dsp:txXfrm>
        <a:off x="1663594" y="780184"/>
        <a:ext cx="9426349" cy="1440341"/>
      </dsp:txXfrm>
    </dsp:sp>
    <dsp:sp modelId="{47DF1691-2065-4C69-AE8E-55F4C485136B}">
      <dsp:nvSpPr>
        <dsp:cNvPr id="0" name=""/>
        <dsp:cNvSpPr/>
      </dsp:nvSpPr>
      <dsp:spPr>
        <a:xfrm>
          <a:off x="0" y="2580611"/>
          <a:ext cx="11089943" cy="144034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6DE7E0-974F-409D-B936-D253DB9D2BB7}">
      <dsp:nvSpPr>
        <dsp:cNvPr id="0" name=""/>
        <dsp:cNvSpPr/>
      </dsp:nvSpPr>
      <dsp:spPr>
        <a:xfrm>
          <a:off x="435703" y="2904688"/>
          <a:ext cx="792187" cy="79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DA77A-9E9E-48B0-BCEB-DFC5BA4BAFC1}">
      <dsp:nvSpPr>
        <dsp:cNvPr id="0" name=""/>
        <dsp:cNvSpPr/>
      </dsp:nvSpPr>
      <dsp:spPr>
        <a:xfrm>
          <a:off x="1663594" y="2580611"/>
          <a:ext cx="9426349" cy="1440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36" tIns="152436" rIns="152436" bIns="152436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/>
              </a:solidFill>
            </a:rPr>
            <a:t>Austro-</a:t>
          </a:r>
          <a:r>
            <a:rPr lang="en-US" sz="2100" kern="1200" dirty="0" err="1">
              <a:solidFill>
                <a:schemeClr val="bg1"/>
              </a:solidFill>
            </a:rPr>
            <a:t>Ugarska</a:t>
          </a:r>
          <a:r>
            <a:rPr lang="en-US" sz="2100" kern="1200" dirty="0">
              <a:solidFill>
                <a:schemeClr val="bg1"/>
              </a:solidFill>
            </a:rPr>
            <a:t> je, </a:t>
          </a:r>
          <a:r>
            <a:rPr lang="en-US" sz="2100" kern="1200" dirty="0" err="1">
              <a:solidFill>
                <a:schemeClr val="bg1"/>
              </a:solidFill>
            </a:rPr>
            <a:t>radi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političkog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mira</a:t>
          </a:r>
          <a:r>
            <a:rPr lang="en-US" sz="2100" kern="1200" dirty="0">
              <a:solidFill>
                <a:schemeClr val="bg1"/>
              </a:solidFill>
            </a:rPr>
            <a:t>, </a:t>
          </a:r>
          <a:r>
            <a:rPr lang="en-US" sz="2100" kern="1200" dirty="0" err="1">
              <a:solidFill>
                <a:schemeClr val="bg1"/>
              </a:solidFill>
            </a:rPr>
            <a:t>zadržala</a:t>
          </a:r>
          <a:r>
            <a:rPr lang="en-US" sz="2100" kern="1200" dirty="0">
              <a:solidFill>
                <a:schemeClr val="bg1"/>
              </a:solidFill>
            </a:rPr>
            <a:t> stare </a:t>
          </a:r>
          <a:r>
            <a:rPr lang="en-US" sz="2100" kern="1200" dirty="0" err="1">
              <a:solidFill>
                <a:schemeClr val="bg1"/>
              </a:solidFill>
            </a:rPr>
            <a:t>osmanske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kmetovske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odnose</a:t>
          </a:r>
          <a:r>
            <a:rPr lang="en-US" sz="2100" kern="1200" dirty="0">
              <a:solidFill>
                <a:schemeClr val="bg1"/>
              </a:solidFill>
            </a:rPr>
            <a:t>. </a:t>
          </a:r>
          <a:r>
            <a:rPr lang="en-US" sz="2100" kern="1200" dirty="0" err="1">
              <a:solidFill>
                <a:schemeClr val="bg1"/>
              </a:solidFill>
            </a:rPr>
            <a:t>Kmetovi</a:t>
          </a:r>
          <a:r>
            <a:rPr lang="en-US" sz="2100" kern="1200" dirty="0">
              <a:solidFill>
                <a:schemeClr val="bg1"/>
              </a:solidFill>
            </a:rPr>
            <a:t> (</a:t>
          </a:r>
          <a:r>
            <a:rPr lang="en-US" sz="2100" kern="1200" dirty="0" err="1">
              <a:solidFill>
                <a:schemeClr val="bg1"/>
              </a:solidFill>
            </a:rPr>
            <a:t>većinom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kršćani</a:t>
          </a:r>
          <a:r>
            <a:rPr lang="en-US" sz="2100" kern="1200" dirty="0">
              <a:solidFill>
                <a:schemeClr val="bg1"/>
              </a:solidFill>
            </a:rPr>
            <a:t>) </a:t>
          </a:r>
          <a:r>
            <a:rPr lang="en-US" sz="2100" kern="1200" dirty="0" err="1">
              <a:solidFill>
                <a:schemeClr val="bg1"/>
              </a:solidFill>
            </a:rPr>
            <a:t>ostali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su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vezani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uz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begovske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posjede</a:t>
          </a:r>
          <a:r>
            <a:rPr lang="en-US" sz="2100" kern="1200" dirty="0">
              <a:solidFill>
                <a:schemeClr val="bg1"/>
              </a:solidFill>
            </a:rPr>
            <a:t>, </a:t>
          </a:r>
          <a:r>
            <a:rPr lang="en-US" sz="2100" kern="1200" dirty="0" err="1">
              <a:solidFill>
                <a:schemeClr val="bg1"/>
              </a:solidFill>
            </a:rPr>
            <a:t>što</a:t>
          </a:r>
          <a:r>
            <a:rPr lang="en-US" sz="2100" kern="1200" dirty="0">
              <a:solidFill>
                <a:schemeClr val="bg1"/>
              </a:solidFill>
            </a:rPr>
            <a:t> je </a:t>
          </a:r>
          <a:r>
            <a:rPr lang="en-US" sz="2100" kern="1200" dirty="0" err="1">
              <a:solidFill>
                <a:schemeClr val="bg1"/>
              </a:solidFill>
            </a:rPr>
            <a:t>izazvalo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nezadovoljstvo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i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bilo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uzrok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kasnijih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političkih</a:t>
          </a:r>
          <a:r>
            <a:rPr lang="en-US" sz="2100" kern="1200" dirty="0">
              <a:solidFill>
                <a:schemeClr val="bg1"/>
              </a:solidFill>
            </a:rPr>
            <a:t> </a:t>
          </a:r>
          <a:r>
            <a:rPr lang="en-US" sz="2100" kern="1200" dirty="0" err="1">
              <a:solidFill>
                <a:schemeClr val="bg1"/>
              </a:solidFill>
            </a:rPr>
            <a:t>previranja</a:t>
          </a:r>
          <a:r>
            <a:rPr lang="en-US" sz="2100" kern="1200" dirty="0">
              <a:solidFill>
                <a:schemeClr val="bg1"/>
              </a:solidFill>
            </a:rPr>
            <a:t>.</a:t>
          </a:r>
        </a:p>
      </dsp:txBody>
      <dsp:txXfrm>
        <a:off x="1663594" y="2580611"/>
        <a:ext cx="9426349" cy="14403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6FE6B7-ADFE-244B-A175-42E4ABB65B5B}">
      <dsp:nvSpPr>
        <dsp:cNvPr id="0" name=""/>
        <dsp:cNvSpPr/>
      </dsp:nvSpPr>
      <dsp:spPr>
        <a:xfrm>
          <a:off x="0" y="435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C1975-4C8A-F647-A7B6-6F369F938678}">
      <dsp:nvSpPr>
        <dsp:cNvPr id="0" name=""/>
        <dsp:cNvSpPr/>
      </dsp:nvSpPr>
      <dsp:spPr>
        <a:xfrm>
          <a:off x="0" y="435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Poljaci su se u BiH naselili tijekom austrougarske uprave (1878. – 1918.). </a:t>
          </a:r>
          <a:endParaRPr lang="en-US" sz="2000" kern="1200"/>
        </a:p>
      </dsp:txBody>
      <dsp:txXfrm>
        <a:off x="0" y="435"/>
        <a:ext cx="10890928" cy="713057"/>
      </dsp:txXfrm>
    </dsp:sp>
    <dsp:sp modelId="{983A608A-E22B-9D45-B5B7-E9A14E705A3E}">
      <dsp:nvSpPr>
        <dsp:cNvPr id="0" name=""/>
        <dsp:cNvSpPr/>
      </dsp:nvSpPr>
      <dsp:spPr>
        <a:xfrm>
          <a:off x="0" y="713493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3B948-D2B7-6949-A429-6064FEC5A5BA}">
      <dsp:nvSpPr>
        <dsp:cNvPr id="0" name=""/>
        <dsp:cNvSpPr/>
      </dsp:nvSpPr>
      <dsp:spPr>
        <a:xfrm>
          <a:off x="0" y="713493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Manji dio činili su činovnici i liječnici, dok je većina bila seosko stanovništvo.</a:t>
          </a:r>
          <a:endParaRPr lang="en-US" sz="2000" kern="1200"/>
        </a:p>
      </dsp:txBody>
      <dsp:txXfrm>
        <a:off x="0" y="713493"/>
        <a:ext cx="10890928" cy="713057"/>
      </dsp:txXfrm>
    </dsp:sp>
    <dsp:sp modelId="{B46062BF-4A25-0F4F-ABFA-D441773AEAFD}">
      <dsp:nvSpPr>
        <dsp:cNvPr id="0" name=""/>
        <dsp:cNvSpPr/>
      </dsp:nvSpPr>
      <dsp:spPr>
        <a:xfrm>
          <a:off x="0" y="1426551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F4FEF-7F45-304A-B9AA-170E6744BAFC}">
      <dsp:nvSpPr>
        <dsp:cNvPr id="0" name=""/>
        <dsp:cNvSpPr/>
      </dsp:nvSpPr>
      <dsp:spPr>
        <a:xfrm>
          <a:off x="0" y="1426551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/>
            <a:t>Glavna područja naseljavanja</a:t>
          </a:r>
          <a:r>
            <a:rPr lang="en-US" sz="2000" b="0" i="0" kern="1200"/>
            <a:t>:  Najviše ih je bilo na banjalučkom području, posebno u kotaru </a:t>
          </a:r>
          <a:r>
            <a:rPr lang="en-US" sz="2000" b="1" i="0" kern="1200"/>
            <a:t>Prnjavor</a:t>
          </a:r>
          <a:r>
            <a:rPr lang="en-US" sz="2000" b="0" i="0" kern="1200"/>
            <a:t>, gdje su osnovali brojna naselja (poput Stare Dubrave, Rakovca, Gumjere).</a:t>
          </a:r>
          <a:endParaRPr lang="en-US" sz="2000" kern="1200"/>
        </a:p>
      </dsp:txBody>
      <dsp:txXfrm>
        <a:off x="0" y="1426551"/>
        <a:ext cx="10890928" cy="713057"/>
      </dsp:txXfrm>
    </dsp:sp>
    <dsp:sp modelId="{94BA6B41-2924-6147-965B-794CDF3DA14E}">
      <dsp:nvSpPr>
        <dsp:cNvPr id="0" name=""/>
        <dsp:cNvSpPr/>
      </dsp:nvSpPr>
      <dsp:spPr>
        <a:xfrm>
          <a:off x="0" y="2139608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DD9556-FD72-9740-A6B7-8FC859EC94E2}">
      <dsp:nvSpPr>
        <dsp:cNvPr id="0" name=""/>
        <dsp:cNvSpPr/>
      </dsp:nvSpPr>
      <dsp:spPr>
        <a:xfrm>
          <a:off x="0" y="2139608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Prema popisu iz 1931., u BiH je živjelo 13.422 Poljaka. </a:t>
          </a:r>
          <a:r>
            <a:rPr lang="en-US" sz="2000" kern="1200"/>
            <a:t>Tjekom 1946. godine iz Jugoslavije je u Poljsku otišlo 15.301 Poljaka, od čega čak </a:t>
          </a:r>
          <a:r>
            <a:rPr lang="en-US" sz="2000" b="1" kern="1200"/>
            <a:t>14.088 s područja BiH</a:t>
          </a:r>
          <a:r>
            <a:rPr lang="en-US" sz="2000" kern="1200"/>
            <a:t>.</a:t>
          </a:r>
        </a:p>
      </dsp:txBody>
      <dsp:txXfrm>
        <a:off x="0" y="2139608"/>
        <a:ext cx="10890928" cy="713057"/>
      </dsp:txXfrm>
    </dsp:sp>
    <dsp:sp modelId="{D5A1876F-E9CC-B249-A59E-F46603A5A9F2}">
      <dsp:nvSpPr>
        <dsp:cNvPr id="0" name=""/>
        <dsp:cNvSpPr/>
      </dsp:nvSpPr>
      <dsp:spPr>
        <a:xfrm>
          <a:off x="0" y="2852666"/>
          <a:ext cx="108909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0025AE-452D-FD40-8AE4-F7DF5DD28D7C}">
      <dsp:nvSpPr>
        <dsp:cNvPr id="0" name=""/>
        <dsp:cNvSpPr/>
      </dsp:nvSpPr>
      <dsp:spPr>
        <a:xfrm>
          <a:off x="0" y="2852666"/>
          <a:ext cx="10890928" cy="713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Već 1948. u BiH je ostalo samo 1.386 Poljaka, čime je ova nekoć kompaktna zajednica gotovo potpuno nestala.</a:t>
          </a:r>
        </a:p>
      </dsp:txBody>
      <dsp:txXfrm>
        <a:off x="0" y="2852666"/>
        <a:ext cx="10890928" cy="71305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E43B59-1BB4-7C45-8980-334941F2C960}">
      <dsp:nvSpPr>
        <dsp:cNvPr id="0" name=""/>
        <dsp:cNvSpPr/>
      </dsp:nvSpPr>
      <dsp:spPr>
        <a:xfrm>
          <a:off x="163640" y="1581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/>
            <a:t>Jugoslavenske</a:t>
          </a:r>
          <a:r>
            <a:rPr lang="en-US" sz="1900" b="0" i="0" kern="1200" dirty="0"/>
            <a:t> vlasti </a:t>
          </a:r>
          <a:r>
            <a:rPr lang="en-US" sz="1900" b="0" i="0" kern="1200" dirty="0" err="1"/>
            <a:t>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tadašnji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tisak</a:t>
          </a:r>
          <a:r>
            <a:rPr lang="en-US" sz="1900" b="0" i="0" kern="1200" dirty="0"/>
            <a:t> (Politika, Borba, </a:t>
          </a:r>
          <a:r>
            <a:rPr lang="en-US" sz="1900" b="0" i="0" kern="1200" dirty="0" err="1"/>
            <a:t>Vjesnik</a:t>
          </a:r>
          <a:r>
            <a:rPr lang="en-US" sz="1900" b="0" i="0" kern="1200" dirty="0"/>
            <a:t>) </a:t>
          </a:r>
          <a:r>
            <a:rPr lang="en-US" sz="1900" b="0" i="0" kern="1200" dirty="0" err="1"/>
            <a:t>prikazivali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iseljavanje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kao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srdačan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dobrovoljan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čin</a:t>
          </a:r>
          <a:r>
            <a:rPr lang="en-US" sz="1900" b="0" i="0" kern="1200" dirty="0"/>
            <a:t>. Taj je </a:t>
          </a:r>
          <a:r>
            <a:rPr lang="en-US" sz="1900" b="0" i="0" kern="1200" dirty="0" err="1"/>
            <a:t>okvir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prihvatila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ranija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jugoslavenska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historiografija</a:t>
          </a:r>
          <a:r>
            <a:rPr lang="en-US" sz="1900" b="0" i="0" kern="1200" dirty="0"/>
            <a:t>.</a:t>
          </a:r>
          <a:endParaRPr lang="en-US" sz="1900" kern="1200" dirty="0"/>
        </a:p>
      </dsp:txBody>
      <dsp:txXfrm>
        <a:off x="163640" y="1581"/>
        <a:ext cx="3342796" cy="2005678"/>
      </dsp:txXfrm>
    </dsp:sp>
    <dsp:sp modelId="{161E6DA4-4DEB-1047-A281-FEB135D72FF6}">
      <dsp:nvSpPr>
        <dsp:cNvPr id="0" name=""/>
        <dsp:cNvSpPr/>
      </dsp:nvSpPr>
      <dsp:spPr>
        <a:xfrm>
          <a:off x="3840717" y="1581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Domagoj Đereg </a:t>
          </a:r>
          <a:r>
            <a:rPr lang="en-US" sz="1900" b="0" i="0" kern="1200"/>
            <a:t>osporava tezu o dobrovoljnosti. On ističe da su Poljaci bili </a:t>
          </a:r>
          <a:r>
            <a:rPr lang="en-US" sz="1900" b="1" i="0" kern="1200"/>
            <a:t>prisiljeni na odlazak</a:t>
          </a:r>
          <a:r>
            <a:rPr lang="en-US" sz="1900" b="0" i="0" kern="1200"/>
            <a:t> kroz razne oblike pritisaka na lokalnoj i državnoj razina</a:t>
          </a:r>
          <a:endParaRPr lang="en-US" sz="1900" kern="1200"/>
        </a:p>
      </dsp:txBody>
      <dsp:txXfrm>
        <a:off x="3840717" y="1581"/>
        <a:ext cx="3342796" cy="2005678"/>
      </dsp:txXfrm>
    </dsp:sp>
    <dsp:sp modelId="{9EB23084-526C-A547-9135-4CCC4E8E1573}">
      <dsp:nvSpPr>
        <dsp:cNvPr id="0" name=""/>
        <dsp:cNvSpPr/>
      </dsp:nvSpPr>
      <dsp:spPr>
        <a:xfrm>
          <a:off x="7517794" y="1581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Teza o isključivo lošem ekonomskom položaju nije dovoljan razlog za kolektivno iseljavanje.</a:t>
          </a:r>
          <a:endParaRPr lang="en-US" sz="1900" kern="1200"/>
        </a:p>
      </dsp:txBody>
      <dsp:txXfrm>
        <a:off x="7517794" y="1581"/>
        <a:ext cx="3342796" cy="2005678"/>
      </dsp:txXfrm>
    </dsp:sp>
    <dsp:sp modelId="{BFF9D480-7028-EF42-B849-4738B96722B3}">
      <dsp:nvSpPr>
        <dsp:cNvPr id="0" name=""/>
        <dsp:cNvSpPr/>
      </dsp:nvSpPr>
      <dsp:spPr>
        <a:xfrm>
          <a:off x="163640" y="2341538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Tvrdnje da su Poljaci bježali samo od lokalnih četnika su neuvjerljive jer četnici na području Prnjavora u poraću nisu bili značajna vojna snaga, a Poljaci tijekom rata od njih nisu trpjeli veće gubitke.</a:t>
          </a:r>
          <a:endParaRPr lang="en-US" sz="1900" kern="1200"/>
        </a:p>
      </dsp:txBody>
      <dsp:txXfrm>
        <a:off x="163640" y="2341538"/>
        <a:ext cx="3342796" cy="2005678"/>
      </dsp:txXfrm>
    </dsp:sp>
    <dsp:sp modelId="{27DF3FFA-C4CE-D74E-8456-7697C9B57F9F}">
      <dsp:nvSpPr>
        <dsp:cNvPr id="0" name=""/>
        <dsp:cNvSpPr/>
      </dsp:nvSpPr>
      <dsp:spPr>
        <a:xfrm>
          <a:off x="3840717" y="2341538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Iseljavanje je bilo planirani demografski projekt nove komunističke vlasti koja se nastojala riješiti kompaktnih nacionalnih manjina.</a:t>
          </a:r>
          <a:endParaRPr lang="en-US" sz="1900" kern="1200"/>
        </a:p>
      </dsp:txBody>
      <dsp:txXfrm>
        <a:off x="3840717" y="2341538"/>
        <a:ext cx="3342796" cy="2005678"/>
      </dsp:txXfrm>
    </dsp:sp>
    <dsp:sp modelId="{58751C23-E7E8-9F49-B0F7-8227C3808A66}">
      <dsp:nvSpPr>
        <dsp:cNvPr id="0" name=""/>
        <dsp:cNvSpPr/>
      </dsp:nvSpPr>
      <dsp:spPr>
        <a:xfrm>
          <a:off x="7517794" y="2341538"/>
          <a:ext cx="3342796" cy="2005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Arhivski dokumenti ukazuju na niz nasilnih postupaka i sustavno stvaranje teških uvjeta života koji su poljsku zajednicu neposredno nakon rata prisilili na napuštanje domova.</a:t>
          </a:r>
          <a:endParaRPr lang="en-US" sz="1900" kern="1200"/>
        </a:p>
      </dsp:txBody>
      <dsp:txXfrm>
        <a:off x="7517794" y="2341538"/>
        <a:ext cx="3342796" cy="20056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09F16-F71B-E847-ACCC-FFD2E18DDA21}">
      <dsp:nvSpPr>
        <dsp:cNvPr id="0" name=""/>
        <dsp:cNvSpPr/>
      </dsp:nvSpPr>
      <dsp:spPr>
        <a:xfrm>
          <a:off x="0" y="21600"/>
          <a:ext cx="1089092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Bosna i Hercegovina suočava se s ozbiljnom demografskom krizom i masovnim iseljavanjem, izgubivši preko 620.000 stanovnika od 2013. godine. </a:t>
          </a:r>
          <a:endParaRPr lang="en-US" sz="2100" kern="1200" dirty="0"/>
        </a:p>
      </dsp:txBody>
      <dsp:txXfrm>
        <a:off x="40780" y="62380"/>
        <a:ext cx="10809368" cy="753819"/>
      </dsp:txXfrm>
    </dsp:sp>
    <dsp:sp modelId="{29DFA2F3-3E1D-DC46-A15B-E3F2910B00CA}">
      <dsp:nvSpPr>
        <dsp:cNvPr id="0" name=""/>
        <dsp:cNvSpPr/>
      </dsp:nvSpPr>
      <dsp:spPr>
        <a:xfrm>
          <a:off x="0" y="917460"/>
          <a:ext cx="1089092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Glavni razlozi su ekonomski problemi, nezaposlenost i potraga za boljim životom u inozemstvu (Njemačka, Slovenija, Austrija ). </a:t>
          </a:r>
          <a:endParaRPr lang="en-US" sz="2100" kern="1200"/>
        </a:p>
      </dsp:txBody>
      <dsp:txXfrm>
        <a:off x="40780" y="958240"/>
        <a:ext cx="10809368" cy="753819"/>
      </dsp:txXfrm>
    </dsp:sp>
    <dsp:sp modelId="{07FF2651-750D-F240-A12B-DCD63DAEBC88}">
      <dsp:nvSpPr>
        <dsp:cNvPr id="0" name=""/>
        <dsp:cNvSpPr/>
      </dsp:nvSpPr>
      <dsp:spPr>
        <a:xfrm>
          <a:off x="0" y="1813320"/>
          <a:ext cx="1089092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Zemlja ima jedan od najnižih nataliteta i bilježi stalan pad stanovništva</a:t>
          </a:r>
          <a:endParaRPr lang="en-US" sz="2100" kern="1200"/>
        </a:p>
      </dsp:txBody>
      <dsp:txXfrm>
        <a:off x="40780" y="1854100"/>
        <a:ext cx="10809368" cy="753819"/>
      </dsp:txXfrm>
    </dsp:sp>
    <dsp:sp modelId="{3D2DDC36-D026-654C-B8CC-E13278C60D59}">
      <dsp:nvSpPr>
        <dsp:cNvPr id="0" name=""/>
        <dsp:cNvSpPr/>
      </dsp:nvSpPr>
      <dsp:spPr>
        <a:xfrm>
          <a:off x="0" y="2709180"/>
          <a:ext cx="10890928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Masovno iseljavanje uzrokuje demografski slom, a država postaje "zemlja staraca" s velikim brojem napuštenih kuća.</a:t>
          </a:r>
          <a:endParaRPr lang="en-US" sz="2100" kern="1200"/>
        </a:p>
      </dsp:txBody>
      <dsp:txXfrm>
        <a:off x="40780" y="2749960"/>
        <a:ext cx="10809368" cy="753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B7B3-6296-0840-9137-522C5D68705C}">
      <dsp:nvSpPr>
        <dsp:cNvPr id="0" name=""/>
        <dsp:cNvSpPr/>
      </dsp:nvSpPr>
      <dsp:spPr>
        <a:xfrm>
          <a:off x="0" y="75779"/>
          <a:ext cx="1089092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/>
            <a:t>Osmansko osvajanje  Bosne i Hercegovine dugotrajan je proces koji je započeo u 14. stoljeću, a formalno je okrunjen padom Kraljevine Bosne 1463. godine, nakon čega je uspostavljena čvrsta osmanska uprava. </a:t>
          </a:r>
          <a:endParaRPr lang="en-US" sz="2000" kern="1200" dirty="0"/>
        </a:p>
      </dsp:txBody>
      <dsp:txXfrm>
        <a:off x="53688" y="129467"/>
        <a:ext cx="10783552" cy="992424"/>
      </dsp:txXfrm>
    </dsp:sp>
    <dsp:sp modelId="{5E7C1119-40D2-E246-9F6E-A69F2863B6D3}">
      <dsp:nvSpPr>
        <dsp:cNvPr id="0" name=""/>
        <dsp:cNvSpPr/>
      </dsp:nvSpPr>
      <dsp:spPr>
        <a:xfrm>
          <a:off x="0" y="1233179"/>
          <a:ext cx="1089092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U to vrijeme Bosna nije bila ključna meta osmanskog osvajanja, već se ona naprosto našla na putu osmanskog širenja i na Istok i na Zapad, a posebno u to vrijeme prema Balkanu.</a:t>
          </a:r>
          <a:endParaRPr lang="en-US" sz="2000" kern="1200"/>
        </a:p>
      </dsp:txBody>
      <dsp:txXfrm>
        <a:off x="53688" y="1286867"/>
        <a:ext cx="10783552" cy="992424"/>
      </dsp:txXfrm>
    </dsp:sp>
    <dsp:sp modelId="{69CA6028-820B-D648-BC8B-888D3B68ACAD}">
      <dsp:nvSpPr>
        <dsp:cNvPr id="0" name=""/>
        <dsp:cNvSpPr/>
      </dsp:nvSpPr>
      <dsp:spPr>
        <a:xfrm>
          <a:off x="0" y="2390580"/>
          <a:ext cx="10890928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/>
            <a:t>Bosna je u to vrijeme gotovo čitavo jedno stoljeće odolijevala osmanskim napadima, pri čemu treba znati da je Osmansko carstvo tada već bilo najjača sila na svijetu</a:t>
          </a:r>
          <a:endParaRPr lang="en-US" sz="2000" kern="1200"/>
        </a:p>
      </dsp:txBody>
      <dsp:txXfrm>
        <a:off x="53688" y="2444268"/>
        <a:ext cx="10783552" cy="992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0B0F3-A212-844B-B0B7-CD7FC932712F}">
      <dsp:nvSpPr>
        <dsp:cNvPr id="0" name=""/>
        <dsp:cNvSpPr/>
      </dsp:nvSpPr>
      <dsp:spPr>
        <a:xfrm>
          <a:off x="0" y="245069"/>
          <a:ext cx="11013215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/>
            <a:t>Bosna se pod </a:t>
          </a:r>
          <a:r>
            <a:rPr lang="en-US" sz="1900" b="0" i="0" kern="1200" dirty="0" err="1"/>
            <a:t>vladavinom</a:t>
          </a:r>
          <a:r>
            <a:rPr lang="en-US" sz="1900" b="0" i="0" kern="1200" dirty="0"/>
            <a:t> </a:t>
          </a:r>
          <a:r>
            <a:rPr lang="en-US" sz="1900" b="1" i="0" kern="1200" dirty="0" err="1"/>
            <a:t>Tvrtka</a:t>
          </a:r>
          <a:r>
            <a:rPr lang="en-US" sz="1900" b="1" i="0" kern="1200" dirty="0"/>
            <a:t> II.</a:t>
          </a:r>
          <a:r>
            <a:rPr lang="en-US" sz="1900" b="0" i="0" kern="1200" dirty="0"/>
            <a:t> </a:t>
          </a:r>
          <a:r>
            <a:rPr lang="en-US" sz="1900" b="0" i="0" kern="1200" dirty="0" err="1"/>
            <a:t>našla</a:t>
          </a:r>
          <a:r>
            <a:rPr lang="en-US" sz="1900" b="0" i="0" kern="1200" dirty="0"/>
            <a:t> u </a:t>
          </a:r>
          <a:r>
            <a:rPr lang="en-US" sz="1900" b="0" i="0" kern="1200" dirty="0" err="1"/>
            <a:t>izuzetno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teškom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položaju</a:t>
          </a:r>
          <a:r>
            <a:rPr lang="en-US" sz="1900" b="0" i="0" kern="1200" dirty="0"/>
            <a:t>. Od 1437. </a:t>
          </a:r>
          <a:r>
            <a:rPr lang="en-US" sz="1900" b="0" i="0" kern="1200" dirty="0" err="1"/>
            <a:t>godine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kraljevstvo</a:t>
          </a:r>
          <a:r>
            <a:rPr lang="en-US" sz="1900" b="0" i="0" kern="1200" dirty="0"/>
            <a:t> je </a:t>
          </a:r>
          <a:r>
            <a:rPr lang="en-US" sz="1900" b="0" i="0" kern="1200" dirty="0" err="1"/>
            <a:t>bilo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obvezno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plaćati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godišnji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danak</a:t>
          </a:r>
          <a:r>
            <a:rPr lang="en-US" sz="1900" b="0" i="0" kern="1200" dirty="0"/>
            <a:t> </a:t>
          </a:r>
          <a:r>
            <a:rPr lang="en-US" sz="1900" b="0" i="0" kern="1200" dirty="0" err="1"/>
            <a:t>Osmanlijama</a:t>
          </a:r>
          <a:r>
            <a:rPr lang="en-US" sz="1900" b="0" i="0" kern="1200" dirty="0"/>
            <a:t>. </a:t>
          </a:r>
          <a:r>
            <a:rPr lang="en-US" sz="1900" b="0" i="0" kern="1200" dirty="0" err="1"/>
            <a:t>Zbog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iscrpljenosti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neprestanim</a:t>
          </a:r>
          <a:r>
            <a:rPr lang="en-US" sz="1900" b="0" i="0" kern="1200" dirty="0"/>
            <a:t> </a:t>
          </a:r>
          <a:r>
            <a:rPr lang="en-US" sz="1900" b="0" i="0" kern="1200" dirty="0" err="1"/>
            <a:t>ratovima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nedostatka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novca</a:t>
          </a:r>
          <a:r>
            <a:rPr lang="en-US" sz="1900" b="0" i="0" kern="1200" dirty="0"/>
            <a:t>, </a:t>
          </a:r>
          <a:r>
            <a:rPr lang="en-US" sz="1900" b="0" i="0" kern="1200" dirty="0" err="1"/>
            <a:t>kralj</a:t>
          </a:r>
          <a:r>
            <a:rPr lang="en-US" sz="1900" b="0" i="0" kern="1200" dirty="0"/>
            <a:t> je </a:t>
          </a:r>
          <a:r>
            <a:rPr lang="en-US" sz="1900" b="0" i="0" kern="1200" dirty="0" err="1"/>
            <a:t>umjesto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danka</a:t>
          </a:r>
          <a:r>
            <a:rPr lang="en-US" sz="1900" b="0" i="0" kern="1200" dirty="0"/>
            <a:t> bio </a:t>
          </a:r>
          <a:r>
            <a:rPr lang="en-US" sz="1900" b="0" i="0" kern="1200" dirty="0" err="1"/>
            <a:t>prisiljen</a:t>
          </a:r>
          <a:r>
            <a:rPr lang="en-US" sz="1900" b="0" i="0" kern="1200" dirty="0"/>
            <a:t> </a:t>
          </a:r>
          <a:r>
            <a:rPr lang="en-US" sz="1900" b="0" i="0" kern="1200" dirty="0" err="1"/>
            <a:t>Turcima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predati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strateški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važne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utvrde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istoku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zemlje</a:t>
          </a:r>
          <a:endParaRPr lang="en-US" sz="1900" kern="1200" dirty="0"/>
        </a:p>
      </dsp:txBody>
      <dsp:txXfrm>
        <a:off x="51003" y="296072"/>
        <a:ext cx="10911209" cy="942803"/>
      </dsp:txXfrm>
    </dsp:sp>
    <dsp:sp modelId="{2B341D24-5EBB-3F40-89FD-A04FBB61A038}">
      <dsp:nvSpPr>
        <dsp:cNvPr id="0" name=""/>
        <dsp:cNvSpPr/>
      </dsp:nvSpPr>
      <dsp:spPr>
        <a:xfrm>
          <a:off x="0" y="1344599"/>
          <a:ext cx="11013215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Sultan Mehmed II. iskoristio je trenutak i 1463. godine provalio u Bosnu s golemom vojskom od 150.000 vojnika. </a:t>
          </a:r>
          <a:endParaRPr lang="en-US" sz="1900" kern="1200" dirty="0"/>
        </a:p>
      </dsp:txBody>
      <dsp:txXfrm>
        <a:off x="51003" y="1395602"/>
        <a:ext cx="10911209" cy="942803"/>
      </dsp:txXfrm>
    </dsp:sp>
    <dsp:sp modelId="{52E524F2-7E1B-5E4B-A4AE-B52B32981194}">
      <dsp:nvSpPr>
        <dsp:cNvPr id="0" name=""/>
        <dsp:cNvSpPr/>
      </dsp:nvSpPr>
      <dsp:spPr>
        <a:xfrm>
          <a:off x="0" y="2444130"/>
          <a:ext cx="11013215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Pad gradova: Kralj je pred naletom Turaka napustio prijestolnicu Bobovac, bježeći prvo u Jajce, a potom u Ključ.</a:t>
          </a:r>
          <a:endParaRPr lang="en-US" sz="1900" kern="1200"/>
        </a:p>
      </dsp:txBody>
      <dsp:txXfrm>
        <a:off x="51003" y="2495133"/>
        <a:ext cx="10911209" cy="942803"/>
      </dsp:txXfrm>
    </dsp:sp>
    <dsp:sp modelId="{28A1666E-9171-434B-A01C-E63FC423EE20}">
      <dsp:nvSpPr>
        <dsp:cNvPr id="0" name=""/>
        <dsp:cNvSpPr/>
      </dsp:nvSpPr>
      <dsp:spPr>
        <a:xfrm>
          <a:off x="0" y="3543660"/>
          <a:ext cx="11013215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Stjepan Tomašević je uhvaćen i pogubljen, čime se ugasila bosanska dinastija.</a:t>
          </a:r>
          <a:endParaRPr lang="en-US" sz="1900" kern="1200"/>
        </a:p>
      </dsp:txBody>
      <dsp:txXfrm>
        <a:off x="51003" y="3594663"/>
        <a:ext cx="10911209" cy="942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AF321-2567-8946-AD42-79C5F60F82E6}">
      <dsp:nvSpPr>
        <dsp:cNvPr id="0" name=""/>
        <dsp:cNvSpPr/>
      </dsp:nvSpPr>
      <dsp:spPr>
        <a:xfrm>
          <a:off x="1313" y="928017"/>
          <a:ext cx="4610831" cy="2927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58F38-6E97-BE4D-8A0A-800388EE18BE}">
      <dsp:nvSpPr>
        <dsp:cNvPr id="0" name=""/>
        <dsp:cNvSpPr/>
      </dsp:nvSpPr>
      <dsp:spPr>
        <a:xfrm>
          <a:off x="513628" y="1414716"/>
          <a:ext cx="4610831" cy="2927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dirty="0" err="1"/>
            <a:t>Nakon</a:t>
          </a:r>
          <a:r>
            <a:rPr lang="en-US" sz="1900" b="0" i="0" kern="1200" dirty="0"/>
            <a:t> pada </a:t>
          </a:r>
          <a:r>
            <a:rPr lang="en-US" sz="1900" b="0" i="0" kern="1200" dirty="0" err="1"/>
            <a:t>kraljevstva</a:t>
          </a:r>
          <a:r>
            <a:rPr lang="en-US" sz="1900" b="0" i="0" kern="1200" dirty="0"/>
            <a:t>, Bosna je </a:t>
          </a:r>
          <a:r>
            <a:rPr lang="en-US" sz="1900" b="0" i="0" kern="1200" dirty="0" err="1"/>
            <a:t>ustrojena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kao</a:t>
          </a:r>
          <a:r>
            <a:rPr lang="en-US" sz="1900" b="0" i="0" kern="1200" dirty="0"/>
            <a:t> </a:t>
          </a:r>
          <a:r>
            <a:rPr lang="en-US" sz="1900" b="1" i="0" kern="1200" dirty="0" err="1"/>
            <a:t>sandžak</a:t>
          </a:r>
          <a:r>
            <a:rPr lang="en-US" sz="1900" b="0" i="0" kern="1200" dirty="0"/>
            <a:t> u </a:t>
          </a:r>
          <a:r>
            <a:rPr lang="en-US" sz="1900" b="0" i="0" kern="1200" dirty="0" err="1"/>
            <a:t>sklopu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Rumelijskog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pašaluka</a:t>
          </a:r>
          <a:r>
            <a:rPr lang="en-US" sz="1900" b="0" i="0" kern="1200" dirty="0"/>
            <a:t>. </a:t>
          </a:r>
          <a:r>
            <a:rPr lang="en-US" sz="1900" b="0" i="0" kern="1200" dirty="0" err="1"/>
            <a:t>Specifičnost</a:t>
          </a:r>
          <a:r>
            <a:rPr lang="en-US" sz="1900" b="0" i="0" kern="1200" dirty="0"/>
            <a:t> </a:t>
          </a:r>
          <a:r>
            <a:rPr lang="en-US" sz="1900" b="0" i="0" kern="1200" dirty="0" err="1"/>
            <a:t>rane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uprave</a:t>
          </a:r>
          <a:r>
            <a:rPr lang="en-US" sz="1900" b="0" i="0" kern="1200" dirty="0"/>
            <a:t> </a:t>
          </a:r>
          <a:r>
            <a:rPr lang="en-US" sz="1900" b="0" i="0" kern="1200" dirty="0" err="1"/>
            <a:t>bila</a:t>
          </a:r>
          <a:r>
            <a:rPr lang="en-US" sz="1900" b="0" i="0" kern="1200" dirty="0"/>
            <a:t> je u tome </a:t>
          </a:r>
          <a:r>
            <a:rPr lang="en-US" sz="1900" b="0" i="0" kern="1200" dirty="0" err="1"/>
            <a:t>što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čelu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sandžaka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često</a:t>
          </a:r>
          <a:r>
            <a:rPr lang="en-US" sz="1900" b="0" i="0" kern="1200" dirty="0"/>
            <a:t> </a:t>
          </a:r>
          <a:r>
            <a:rPr lang="en-US" sz="1900" b="0" i="0" kern="1200" dirty="0" err="1"/>
            <a:t>bili</a:t>
          </a:r>
          <a:r>
            <a:rPr lang="en-US" sz="1900" b="0" i="0" kern="1200" dirty="0"/>
            <a:t> </a:t>
          </a:r>
          <a:r>
            <a:rPr lang="en-US" sz="1900" b="1" i="0" kern="1200" dirty="0" err="1"/>
            <a:t>islamizirani</a:t>
          </a:r>
          <a:r>
            <a:rPr lang="en-US" sz="1900" b="1" i="0" kern="1200" dirty="0"/>
            <a:t> </a:t>
          </a:r>
          <a:r>
            <a:rPr lang="en-US" sz="1900" b="1" i="0" kern="1200" dirty="0" err="1"/>
            <a:t>starosjedioci</a:t>
          </a:r>
          <a:r>
            <a:rPr lang="en-US" sz="1900" b="0" i="0" kern="1200" dirty="0"/>
            <a:t>, </a:t>
          </a:r>
          <a:r>
            <a:rPr lang="en-US" sz="1900" b="0" i="0" kern="1200" dirty="0" err="1"/>
            <a:t>čija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prezimena</a:t>
          </a:r>
          <a:r>
            <a:rPr lang="en-US" sz="1900" b="0" i="0" kern="1200" dirty="0"/>
            <a:t> (</a:t>
          </a:r>
          <a:r>
            <a:rPr lang="en-US" sz="1900" b="0" i="0" kern="1200" dirty="0" err="1"/>
            <a:t>poput</a:t>
          </a:r>
          <a:r>
            <a:rPr lang="en-US" sz="1900" b="0" i="0" kern="1200" dirty="0"/>
            <a:t> </a:t>
          </a:r>
          <a:r>
            <a:rPr lang="en-US" sz="1900" b="0" i="0" kern="1200" dirty="0" err="1"/>
            <a:t>Mihajlovića</a:t>
          </a:r>
          <a:r>
            <a:rPr lang="en-US" sz="1900" b="0" i="0" kern="1200" dirty="0"/>
            <a:t> </a:t>
          </a:r>
          <a:r>
            <a:rPr lang="en-US" sz="1900" b="0" i="0" kern="1200" dirty="0" err="1"/>
            <a:t>ili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Juriševića</a:t>
          </a:r>
          <a:r>
            <a:rPr lang="en-US" sz="1900" b="0" i="0" kern="1200" dirty="0"/>
            <a:t>) </a:t>
          </a:r>
          <a:r>
            <a:rPr lang="en-US" sz="1900" b="0" i="0" kern="1200" dirty="0" err="1"/>
            <a:t>svjedočila</a:t>
          </a:r>
          <a:r>
            <a:rPr lang="en-US" sz="1900" b="0" i="0" kern="1200" dirty="0"/>
            <a:t> o </a:t>
          </a:r>
          <a:r>
            <a:rPr lang="en-US" sz="1900" b="0" i="0" kern="1200" dirty="0" err="1"/>
            <a:t>njihovim</a:t>
          </a:r>
          <a:r>
            <a:rPr lang="en-US" sz="1900" b="0" i="0" kern="1200" dirty="0"/>
            <a:t> </a:t>
          </a:r>
          <a:r>
            <a:rPr lang="en-US" sz="1900" b="0" i="0" kern="1200" dirty="0" err="1"/>
            <a:t>korijenima</a:t>
          </a:r>
          <a:r>
            <a:rPr lang="en-US" sz="1900" b="0" i="0" kern="1200" dirty="0"/>
            <a:t>. </a:t>
          </a:r>
          <a:r>
            <a:rPr lang="en-US" sz="1900" b="0" i="0" kern="1200" dirty="0" err="1"/>
            <a:t>Najistaknutiji</a:t>
          </a:r>
          <a:r>
            <a:rPr lang="en-US" sz="1900" b="0" i="0" kern="1200" dirty="0"/>
            <a:t> </a:t>
          </a:r>
          <a:r>
            <a:rPr lang="en-US" sz="1900" b="0" i="0" kern="1200" dirty="0" err="1"/>
            <a:t>među</a:t>
          </a:r>
          <a:r>
            <a:rPr lang="en-US" sz="1900" b="0" i="0" kern="1200" dirty="0"/>
            <a:t> </a:t>
          </a:r>
          <a:r>
            <a:rPr lang="en-US" sz="1900" b="0" i="0" kern="1200" dirty="0" err="1"/>
            <a:t>njima</a:t>
          </a:r>
          <a:r>
            <a:rPr lang="en-US" sz="1900" b="0" i="0" kern="1200" dirty="0"/>
            <a:t> bio je </a:t>
          </a:r>
          <a:r>
            <a:rPr lang="en-US" sz="1900" b="1" i="0" kern="1200" dirty="0" err="1"/>
            <a:t>Isabeg</a:t>
          </a:r>
          <a:r>
            <a:rPr lang="en-US" sz="1900" b="1" i="0" kern="1200" dirty="0"/>
            <a:t> </a:t>
          </a:r>
          <a:r>
            <a:rPr lang="en-US" sz="1900" b="1" i="0" kern="1200" dirty="0" err="1"/>
            <a:t>Hranušić</a:t>
          </a:r>
          <a:r>
            <a:rPr lang="en-US" sz="1900" b="0" i="0" kern="1200" dirty="0"/>
            <a:t>, </a:t>
          </a:r>
          <a:r>
            <a:rPr lang="en-US" sz="1900" b="0" i="0" kern="1200" dirty="0" err="1"/>
            <a:t>utemeljitelj</a:t>
          </a:r>
          <a:r>
            <a:rPr lang="en-US" sz="1900" b="0" i="0" kern="1200" dirty="0"/>
            <a:t> </a:t>
          </a:r>
          <a:r>
            <a:rPr lang="en-US" sz="1900" b="0" i="0" kern="1200" dirty="0" err="1"/>
            <a:t>Sarajeva</a:t>
          </a:r>
          <a:r>
            <a:rPr lang="en-US" sz="1900" b="0" i="0" kern="1200" dirty="0"/>
            <a:t>.</a:t>
          </a:r>
          <a:endParaRPr lang="en-US" sz="1900" kern="1200" dirty="0"/>
        </a:p>
      </dsp:txBody>
      <dsp:txXfrm>
        <a:off x="599383" y="1500471"/>
        <a:ext cx="4439321" cy="2756367"/>
      </dsp:txXfrm>
    </dsp:sp>
    <dsp:sp modelId="{303661F2-E0D4-C144-A514-750D6A7A7077}">
      <dsp:nvSpPr>
        <dsp:cNvPr id="0" name=""/>
        <dsp:cNvSpPr/>
      </dsp:nvSpPr>
      <dsp:spPr>
        <a:xfrm>
          <a:off x="5636773" y="928017"/>
          <a:ext cx="4610831" cy="29278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A7658-9B49-E043-861E-1B3F9C6040A5}">
      <dsp:nvSpPr>
        <dsp:cNvPr id="0" name=""/>
        <dsp:cNvSpPr/>
      </dsp:nvSpPr>
      <dsp:spPr>
        <a:xfrm>
          <a:off x="6149088" y="1414716"/>
          <a:ext cx="4610831" cy="29278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i="0" kern="1200"/>
            <a:t>Fenomen Jajca:</a:t>
          </a:r>
          <a:r>
            <a:rPr lang="en-US" sz="1900" b="0" i="0" kern="1200"/>
            <a:t> Grad je pod turskom blokadom izdržao punih </a:t>
          </a:r>
          <a:r>
            <a:rPr lang="en-US" sz="1900" b="1" i="0" kern="1200"/>
            <a:t>65 godina</a:t>
          </a:r>
          <a:r>
            <a:rPr lang="en-US" sz="1900" b="0" i="0" kern="1200"/>
            <a:t> (1463. – 1528.). Hrvatski vitezovi su nadljudskim naporima redovito probijali obruč kako bi dostavili hranu i oružje, braneći tako granice kršćanske Europe.</a:t>
          </a:r>
          <a:endParaRPr lang="en-US" sz="1900" kern="1200"/>
        </a:p>
      </dsp:txBody>
      <dsp:txXfrm>
        <a:off x="6234843" y="1500471"/>
        <a:ext cx="4439321" cy="2756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C3413-04EA-4C88-A191-D7DF65953B97}">
      <dsp:nvSpPr>
        <dsp:cNvPr id="0" name=""/>
        <dsp:cNvSpPr/>
      </dsp:nvSpPr>
      <dsp:spPr>
        <a:xfrm>
          <a:off x="0" y="802910"/>
          <a:ext cx="11089943" cy="14822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5F288-00F3-4372-B5FB-BC044DD951B7}">
      <dsp:nvSpPr>
        <dsp:cNvPr id="0" name=""/>
        <dsp:cNvSpPr/>
      </dsp:nvSpPr>
      <dsp:spPr>
        <a:xfrm>
          <a:off x="448394" y="1136427"/>
          <a:ext cx="815262" cy="815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C2112-B62C-47C9-9716-59605AA7BD8B}">
      <dsp:nvSpPr>
        <dsp:cNvPr id="0" name=""/>
        <dsp:cNvSpPr/>
      </dsp:nvSpPr>
      <dsp:spPr>
        <a:xfrm>
          <a:off x="1712051" y="802910"/>
          <a:ext cx="9377892" cy="148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76" tIns="156876" rIns="156876" bIns="156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Bitka</a:t>
          </a:r>
          <a:r>
            <a:rPr lang="en-US" sz="22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b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kod</a:t>
          </a:r>
          <a:r>
            <a:rPr lang="en-US" sz="22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 Siska (1593.):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Težak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poraz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Osmanlija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koji je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trajno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zaustavio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njihovo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napredovanje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prema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zapadu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označio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početak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opadanja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moći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Carstva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sp:txBody>
      <dsp:txXfrm>
        <a:off x="1712051" y="802910"/>
        <a:ext cx="9377892" cy="1482296"/>
      </dsp:txXfrm>
    </dsp:sp>
    <dsp:sp modelId="{DE518734-81F0-4EE8-8497-A79B9D3E9B1C}">
      <dsp:nvSpPr>
        <dsp:cNvPr id="0" name=""/>
        <dsp:cNvSpPr/>
      </dsp:nvSpPr>
      <dsp:spPr>
        <a:xfrm>
          <a:off x="0" y="2655780"/>
          <a:ext cx="11089943" cy="14822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FB4F0-0EAE-4B9B-B684-3D5EAF42FD06}">
      <dsp:nvSpPr>
        <dsp:cNvPr id="0" name=""/>
        <dsp:cNvSpPr/>
      </dsp:nvSpPr>
      <dsp:spPr>
        <a:xfrm>
          <a:off x="448394" y="2989297"/>
          <a:ext cx="815262" cy="815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9598A-00F5-4AE4-9BCC-2569458FF3BF}">
      <dsp:nvSpPr>
        <dsp:cNvPr id="0" name=""/>
        <dsp:cNvSpPr/>
      </dsp:nvSpPr>
      <dsp:spPr>
        <a:xfrm>
          <a:off x="1712051" y="2655780"/>
          <a:ext cx="9377892" cy="1482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876" tIns="156876" rIns="156876" bIns="15687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Mir u </a:t>
          </a:r>
          <a:r>
            <a:rPr lang="en-US" sz="2200" b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Srijemskim</a:t>
          </a:r>
          <a:r>
            <a:rPr lang="en-US" sz="22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b="1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Karlovcima</a:t>
          </a:r>
          <a:r>
            <a:rPr lang="en-US" sz="2200" b="1" kern="1200" dirty="0">
              <a:solidFill>
                <a:schemeClr val="bg2">
                  <a:lumMod val="75000"/>
                  <a:lumOff val="25000"/>
                </a:schemeClr>
              </a:solidFill>
            </a:rPr>
            <a:t> (1699.):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Nakon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velikih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ratova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Bosanski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pašaluk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sveden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pet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sandžaka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Granice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utvrđene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ovim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mirom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uz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minimalne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promjene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čine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osnovu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današnjih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granica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Bosne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220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Hercegovine</a:t>
          </a:r>
          <a:r>
            <a:rPr lang="en-US" sz="2200" kern="120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</a:p>
      </dsp:txBody>
      <dsp:txXfrm>
        <a:off x="1712051" y="2655780"/>
        <a:ext cx="9377892" cy="14822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250A8-BD78-364C-A0F6-4E2788D425AF}">
      <dsp:nvSpPr>
        <dsp:cNvPr id="0" name=""/>
        <dsp:cNvSpPr/>
      </dsp:nvSpPr>
      <dsp:spPr>
        <a:xfrm>
          <a:off x="0" y="94520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Egzodus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kršćanskog</a:t>
          </a:r>
          <a:r>
            <a:rPr lang="en-US" sz="1500" b="0" i="0" kern="1200" dirty="0"/>
            <a:t> </a:t>
          </a:r>
          <a:r>
            <a:rPr lang="en-US" sz="1500" b="0" i="0" kern="1200" dirty="0" err="1"/>
            <a:t>stanovništva</a:t>
          </a:r>
          <a:r>
            <a:rPr lang="en-US" sz="1500" b="0" i="0" kern="1200" dirty="0"/>
            <a:t> pred </a:t>
          </a:r>
          <a:r>
            <a:rPr lang="en-US" sz="1500" b="0" i="0" kern="1200" dirty="0" err="1"/>
            <a:t>osmanskim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osvajanjima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jedna</a:t>
          </a:r>
          <a:r>
            <a:rPr lang="en-US" sz="1500" b="0" i="0" kern="1200" dirty="0"/>
            <a:t> je od </a:t>
          </a:r>
          <a:r>
            <a:rPr lang="en-US" sz="1500" b="0" i="0" kern="1200" dirty="0" err="1"/>
            <a:t>najvećih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demografskih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prekretnica</a:t>
          </a:r>
          <a:r>
            <a:rPr lang="en-US" sz="1500" b="0" i="0" kern="1200" dirty="0"/>
            <a:t> u </a:t>
          </a:r>
          <a:r>
            <a:rPr lang="en-US" sz="1500" b="0" i="0" kern="1200" dirty="0" err="1"/>
            <a:t>povijesti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jugoistočne</a:t>
          </a:r>
          <a:r>
            <a:rPr lang="en-US" sz="1500" b="0" i="0" kern="1200" dirty="0"/>
            <a:t> Europe. </a:t>
          </a:r>
          <a:r>
            <a:rPr lang="en-US" sz="1500" b="0" i="0" kern="1200" dirty="0" err="1"/>
            <a:t>Iseljavanje</a:t>
          </a:r>
          <a:r>
            <a:rPr lang="en-US" sz="1500" b="0" i="0" kern="1200" dirty="0"/>
            <a:t> se </a:t>
          </a:r>
          <a:r>
            <a:rPr lang="en-US" sz="1500" b="0" i="0" kern="1200" dirty="0" err="1"/>
            <a:t>odvijalo</a:t>
          </a:r>
          <a:r>
            <a:rPr lang="en-US" sz="1500" b="0" i="0" kern="1200" dirty="0"/>
            <a:t> u </a:t>
          </a:r>
          <a:r>
            <a:rPr lang="en-US" sz="1500" b="0" i="0" kern="1200" dirty="0" err="1"/>
            <a:t>nekoliko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dramatičnih</a:t>
          </a:r>
          <a:r>
            <a:rPr lang="en-US" sz="1500" b="0" i="0" kern="1200" dirty="0"/>
            <a:t> </a:t>
          </a:r>
          <a:r>
            <a:rPr lang="en-US" sz="1500" b="0" i="0" kern="1200" dirty="0" err="1"/>
            <a:t>valova</a:t>
          </a:r>
          <a:r>
            <a:rPr lang="en-US" sz="1500" b="0" i="0" kern="1200" dirty="0"/>
            <a:t>, </a:t>
          </a:r>
          <a:r>
            <a:rPr lang="en-US" sz="1500" b="0" i="0" kern="1200" dirty="0" err="1"/>
            <a:t>oblikujući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današnju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kartu</a:t>
          </a:r>
          <a:r>
            <a:rPr lang="en-US" sz="1500" b="0" i="0" kern="1200" dirty="0"/>
            <a:t> </a:t>
          </a:r>
          <a:r>
            <a:rPr lang="en-US" sz="1500" b="0" i="0" kern="1200" dirty="0" err="1"/>
            <a:t>hrvatskog</a:t>
          </a:r>
          <a:r>
            <a:rPr lang="en-US" sz="1500" b="0" i="0" kern="1200" dirty="0"/>
            <a:t> </a:t>
          </a:r>
          <a:r>
            <a:rPr lang="en-US" sz="1500" b="0" i="0" kern="1200" dirty="0" err="1"/>
            <a:t>naroda</a:t>
          </a:r>
          <a:r>
            <a:rPr lang="en-US" sz="1500" b="0" i="0" kern="1200" dirty="0"/>
            <a:t> u </a:t>
          </a:r>
          <a:r>
            <a:rPr lang="en-US" sz="1500" b="0" i="0" kern="1200" dirty="0" err="1"/>
            <a:t>dijaspori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>
        <a:off x="29128" y="123648"/>
        <a:ext cx="10832673" cy="538444"/>
      </dsp:txXfrm>
    </dsp:sp>
    <dsp:sp modelId="{3AC738E6-A1F1-1245-A84A-9142E29BB62F}">
      <dsp:nvSpPr>
        <dsp:cNvPr id="0" name=""/>
        <dsp:cNvSpPr/>
      </dsp:nvSpPr>
      <dsp:spPr>
        <a:xfrm>
          <a:off x="0" y="734420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Prvi</a:t>
          </a:r>
          <a:r>
            <a:rPr lang="en-US" sz="1500" b="1" kern="1200" dirty="0"/>
            <a:t> </a:t>
          </a:r>
          <a:r>
            <a:rPr lang="en-US" sz="1500" b="1" kern="1200" dirty="0" err="1"/>
            <a:t>val</a:t>
          </a:r>
          <a:r>
            <a:rPr lang="en-US" sz="1500" b="1" kern="1200" dirty="0"/>
            <a:t> (15. </a:t>
          </a:r>
          <a:r>
            <a:rPr lang="en-US" sz="1500" b="1" kern="1200" dirty="0" err="1"/>
            <a:t>stoljeće</a:t>
          </a:r>
          <a:r>
            <a:rPr lang="en-US" sz="1500" b="1" kern="1200" dirty="0"/>
            <a:t>):</a:t>
          </a:r>
          <a:r>
            <a:rPr lang="en-US" sz="1500" kern="1200" dirty="0"/>
            <a:t> </a:t>
          </a:r>
          <a:r>
            <a:rPr lang="en-US" sz="1500" kern="1200" dirty="0" err="1"/>
            <a:t>Padom</a:t>
          </a:r>
          <a:r>
            <a:rPr lang="en-US" sz="1500" kern="1200" dirty="0"/>
            <a:t> </a:t>
          </a:r>
          <a:r>
            <a:rPr lang="en-US" sz="1500" kern="1200" dirty="0" err="1"/>
            <a:t>Bosne</a:t>
          </a:r>
          <a:r>
            <a:rPr lang="en-US" sz="1500" kern="1200" dirty="0"/>
            <a:t> (1463.)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Hercegovine</a:t>
          </a:r>
          <a:r>
            <a:rPr lang="en-US" sz="1500" kern="1200" dirty="0"/>
            <a:t> (1482.), </a:t>
          </a:r>
          <a:r>
            <a:rPr lang="en-US" sz="1500" kern="1200" dirty="0" err="1"/>
            <a:t>plemstvo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građanstvo</a:t>
          </a:r>
          <a:r>
            <a:rPr lang="en-US" sz="1500" kern="1200" dirty="0"/>
            <a:t> </a:t>
          </a:r>
          <a:r>
            <a:rPr lang="en-US" sz="1500" kern="1200" dirty="0" err="1"/>
            <a:t>bježe</a:t>
          </a:r>
          <a:r>
            <a:rPr lang="en-US" sz="1500" kern="1200" dirty="0"/>
            <a:t> </a:t>
          </a:r>
          <a:r>
            <a:rPr lang="en-US" sz="1500" kern="1200" dirty="0" err="1"/>
            <a:t>prema</a:t>
          </a:r>
          <a:r>
            <a:rPr lang="en-US" sz="1500" kern="1200" dirty="0"/>
            <a:t> </a:t>
          </a:r>
          <a:r>
            <a:rPr lang="en-US" sz="1500" kern="1200" dirty="0" err="1"/>
            <a:t>primorskim</a:t>
          </a:r>
          <a:r>
            <a:rPr lang="en-US" sz="1500" kern="1200" dirty="0"/>
            <a:t> </a:t>
          </a:r>
          <a:r>
            <a:rPr lang="en-US" sz="1500" kern="1200" dirty="0" err="1"/>
            <a:t>gradovima</a:t>
          </a:r>
          <a:r>
            <a:rPr lang="en-US" sz="1500" kern="1200" dirty="0"/>
            <a:t> (Dubrovnik, Split, Zadar)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unutrašnjosti</a:t>
          </a:r>
          <a:r>
            <a:rPr lang="en-US" sz="1500" kern="1200" dirty="0"/>
            <a:t> </a:t>
          </a:r>
          <a:r>
            <a:rPr lang="en-US" sz="1500" kern="1200" dirty="0" err="1"/>
            <a:t>Hrvatske</a:t>
          </a:r>
          <a:r>
            <a:rPr lang="en-US" sz="1500" kern="1200" dirty="0"/>
            <a:t> </a:t>
          </a:r>
          <a:r>
            <a:rPr lang="en-US" sz="1500" kern="1200" dirty="0" err="1"/>
            <a:t>te</a:t>
          </a:r>
          <a:r>
            <a:rPr lang="en-US" sz="1500" kern="1200" dirty="0"/>
            <a:t> </a:t>
          </a:r>
          <a:r>
            <a:rPr lang="en-US" sz="1500" kern="1200" dirty="0" err="1"/>
            <a:t>Ugarske</a:t>
          </a:r>
          <a:r>
            <a:rPr lang="en-US" sz="1500" kern="1200" dirty="0"/>
            <a:t>.</a:t>
          </a:r>
        </a:p>
      </dsp:txBody>
      <dsp:txXfrm>
        <a:off x="29128" y="763548"/>
        <a:ext cx="10832673" cy="538444"/>
      </dsp:txXfrm>
    </dsp:sp>
    <dsp:sp modelId="{B2221F06-EC3B-3840-8B4C-81995362EEAB}">
      <dsp:nvSpPr>
        <dsp:cNvPr id="0" name=""/>
        <dsp:cNvSpPr/>
      </dsp:nvSpPr>
      <dsp:spPr>
        <a:xfrm>
          <a:off x="0" y="1374320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Drugi val (16. stoljeće):</a:t>
          </a:r>
          <a:r>
            <a:rPr lang="en-US" sz="1500" kern="1200"/>
            <a:t> Nakon bitaka na Krbavskom (1493.) i Mohačkom polju (1526.), bježi i obično seljaštvo. Tada nastaju velike zajednice:</a:t>
          </a:r>
        </a:p>
      </dsp:txBody>
      <dsp:txXfrm>
        <a:off x="29128" y="1403448"/>
        <a:ext cx="10832673" cy="538444"/>
      </dsp:txXfrm>
    </dsp:sp>
    <dsp:sp modelId="{AB0F64E1-9256-E24E-A7CB-B63876E9EB7C}">
      <dsp:nvSpPr>
        <dsp:cNvPr id="0" name=""/>
        <dsp:cNvSpPr/>
      </dsp:nvSpPr>
      <dsp:spPr>
        <a:xfrm>
          <a:off x="0" y="2014220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Gradišćanski Hrvati:</a:t>
          </a:r>
          <a:r>
            <a:rPr lang="en-US" sz="1500" kern="1200"/>
            <a:t> Iseljavaju se u današnju Austriju, Mađarsku i Slovačku (područje Gradišća/Burgenlanda).</a:t>
          </a:r>
        </a:p>
      </dsp:txBody>
      <dsp:txXfrm>
        <a:off x="29128" y="2043348"/>
        <a:ext cx="10832673" cy="538444"/>
      </dsp:txXfrm>
    </dsp:sp>
    <dsp:sp modelId="{7F46FBA2-D0A6-E141-A645-95958C623568}">
      <dsp:nvSpPr>
        <dsp:cNvPr id="0" name=""/>
        <dsp:cNvSpPr/>
      </dsp:nvSpPr>
      <dsp:spPr>
        <a:xfrm>
          <a:off x="0" y="2654121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Moliški Hrvati:</a:t>
          </a:r>
          <a:r>
            <a:rPr lang="en-US" sz="1500" kern="1200"/>
            <a:t> Prebacuju se brodovima preko Jadrana u talijansku pokrajinu Molise.</a:t>
          </a:r>
        </a:p>
      </dsp:txBody>
      <dsp:txXfrm>
        <a:off x="29128" y="2683249"/>
        <a:ext cx="10832673" cy="538444"/>
      </dsp:txXfrm>
    </dsp:sp>
    <dsp:sp modelId="{1EEC038C-A9FF-3246-85C5-DF311CD4C30E}">
      <dsp:nvSpPr>
        <dsp:cNvPr id="0" name=""/>
        <dsp:cNvSpPr/>
      </dsp:nvSpPr>
      <dsp:spPr>
        <a:xfrm>
          <a:off x="0" y="3294021"/>
          <a:ext cx="10890929" cy="596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Treći val (kraj 17. stoljeća):</a:t>
          </a:r>
          <a:r>
            <a:rPr lang="en-US" sz="1500" kern="1200"/>
            <a:t> Tijekom Velikog bečkog rata (1683. – 1699.), s povlačenjem turske vojske povlači se i narod, bojeći se odmazde. Tada dolazi do velikih seoba u </a:t>
          </a:r>
          <a:r>
            <a:rPr lang="en-US" sz="1500" b="1" kern="1200"/>
            <a:t>Bačku i Baranju</a:t>
          </a:r>
          <a:r>
            <a:rPr lang="en-US" sz="1500" kern="1200"/>
            <a:t> (Bunjevci i Šokci).</a:t>
          </a:r>
        </a:p>
      </dsp:txBody>
      <dsp:txXfrm>
        <a:off x="29128" y="3323149"/>
        <a:ext cx="10832673" cy="5384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BE75D-6B39-45E1-9C74-9FB30CEE6DC7}">
      <dsp:nvSpPr>
        <dsp:cNvPr id="0" name=""/>
        <dsp:cNvSpPr/>
      </dsp:nvSpPr>
      <dsp:spPr>
        <a:xfrm>
          <a:off x="0" y="2050"/>
          <a:ext cx="11003883" cy="1039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9ABB6-DA9F-488F-8E5A-E004132BF093}">
      <dsp:nvSpPr>
        <dsp:cNvPr id="0" name=""/>
        <dsp:cNvSpPr/>
      </dsp:nvSpPr>
      <dsp:spPr>
        <a:xfrm>
          <a:off x="314401" y="235903"/>
          <a:ext cx="571639" cy="5716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E6B58-3434-413F-9C8D-7307AA2805AA}">
      <dsp:nvSpPr>
        <dsp:cNvPr id="0" name=""/>
        <dsp:cNvSpPr/>
      </dsp:nvSpPr>
      <dsp:spPr>
        <a:xfrm>
          <a:off x="1200442" y="2050"/>
          <a:ext cx="9803440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97" tIns="109997" rIns="109997" bIns="1099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Danak</a:t>
          </a:r>
          <a:r>
            <a:rPr lang="en-US" sz="1800" b="1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u </a:t>
          </a:r>
          <a:r>
            <a:rPr lang="en-US" sz="1800" b="1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krvi</a:t>
          </a:r>
          <a:r>
            <a:rPr lang="en-US" sz="1800" b="1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" (</a:t>
          </a:r>
          <a:r>
            <a:rPr lang="en-US" sz="1800" b="1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Devširma</a:t>
          </a:r>
          <a:r>
            <a:rPr lang="en-US" sz="1800" b="1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):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 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Sustavno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odvođenje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najzdravije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kršćanske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muške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djece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u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janičare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Roditelji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često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bježali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skrivali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djecu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kako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bi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spriječili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njihovu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prisilnu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islamizaciju</a:t>
          </a:r>
          <a:r>
            <a:rPr lang="en-US" sz="1800" b="0" i="0" kern="1200" dirty="0"/>
            <a:t>.</a:t>
          </a:r>
          <a:endParaRPr lang="en-US" sz="1800" kern="1200" dirty="0"/>
        </a:p>
      </dsp:txBody>
      <dsp:txXfrm>
        <a:off x="1200442" y="2050"/>
        <a:ext cx="9803440" cy="1039344"/>
      </dsp:txXfrm>
    </dsp:sp>
    <dsp:sp modelId="{E5355F70-5671-4596-BC97-5D977B9AFC04}">
      <dsp:nvSpPr>
        <dsp:cNvPr id="0" name=""/>
        <dsp:cNvSpPr/>
      </dsp:nvSpPr>
      <dsp:spPr>
        <a:xfrm>
          <a:off x="0" y="1301231"/>
          <a:ext cx="11003883" cy="1039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B491E-ABA9-4A90-849A-B0F9EB970BC2}">
      <dsp:nvSpPr>
        <dsp:cNvPr id="0" name=""/>
        <dsp:cNvSpPr/>
      </dsp:nvSpPr>
      <dsp:spPr>
        <a:xfrm>
          <a:off x="314401" y="1535083"/>
          <a:ext cx="571639" cy="5716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0581AB-A72B-499B-910E-7DE77BF5FE29}">
      <dsp:nvSpPr>
        <dsp:cNvPr id="0" name=""/>
        <dsp:cNvSpPr/>
      </dsp:nvSpPr>
      <dsp:spPr>
        <a:xfrm>
          <a:off x="1200442" y="1301231"/>
          <a:ext cx="9803440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97" tIns="109997" rIns="109997" bIns="1099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plaćali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veće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poreze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sz="1800" b="1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harač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) od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muslimana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.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Prestankom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osvajanja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država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teret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održavanja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vojske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prebacila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"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raju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".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1200442" y="1301231"/>
        <a:ext cx="9803440" cy="1039344"/>
      </dsp:txXfrm>
    </dsp:sp>
    <dsp:sp modelId="{3ABE114A-6492-483F-B815-4987103ED8BD}">
      <dsp:nvSpPr>
        <dsp:cNvPr id="0" name=""/>
        <dsp:cNvSpPr/>
      </dsp:nvSpPr>
      <dsp:spPr>
        <a:xfrm>
          <a:off x="0" y="2600411"/>
          <a:ext cx="11003883" cy="1039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1BA00-F89B-4927-A198-5AA2A3AA7A2F}">
      <dsp:nvSpPr>
        <dsp:cNvPr id="0" name=""/>
        <dsp:cNvSpPr/>
      </dsp:nvSpPr>
      <dsp:spPr>
        <a:xfrm>
          <a:off x="314401" y="2834264"/>
          <a:ext cx="571639" cy="5716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484A5-90AA-475A-931D-D0B1EE5B973E}">
      <dsp:nvSpPr>
        <dsp:cNvPr id="0" name=""/>
        <dsp:cNvSpPr/>
      </dsp:nvSpPr>
      <dsp:spPr>
        <a:xfrm>
          <a:off x="1200442" y="2600411"/>
          <a:ext cx="9803440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97" tIns="109997" rIns="109997" bIns="1099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U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sustavu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gdje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vrijedilo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pravilo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"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kadija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tuži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,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kadija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sudi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",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kršćanin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gotovo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nikada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nije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mogao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dobiti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spor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protiv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muslimana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1200442" y="2600411"/>
        <a:ext cx="9803440" cy="1039344"/>
      </dsp:txXfrm>
    </dsp:sp>
    <dsp:sp modelId="{D27FF0E4-8246-44A2-9326-2DC7FE3CBE42}">
      <dsp:nvSpPr>
        <dsp:cNvPr id="0" name=""/>
        <dsp:cNvSpPr/>
      </dsp:nvSpPr>
      <dsp:spPr>
        <a:xfrm>
          <a:off x="0" y="3899591"/>
          <a:ext cx="11003883" cy="10393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B77B5-F390-4B90-A728-337F9979A4FD}">
      <dsp:nvSpPr>
        <dsp:cNvPr id="0" name=""/>
        <dsp:cNvSpPr/>
      </dsp:nvSpPr>
      <dsp:spPr>
        <a:xfrm>
          <a:off x="314401" y="4133444"/>
          <a:ext cx="571639" cy="5716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46BE8-A8AF-4019-8CC3-35C7542662EF}">
      <dsp:nvSpPr>
        <dsp:cNvPr id="0" name=""/>
        <dsp:cNvSpPr/>
      </dsp:nvSpPr>
      <dsp:spPr>
        <a:xfrm>
          <a:off x="1200442" y="3899591"/>
          <a:ext cx="9803440" cy="103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997" tIns="109997" rIns="109997" bIns="1099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Iako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je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katoličanstvo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bilo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tolerirano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(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zahvaljujući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Ahdnami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),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vjernici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su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bili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građani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drugog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reda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, bez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prava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nošenje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oružja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ili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javno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isticanje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 </a:t>
          </a:r>
          <a:r>
            <a:rPr lang="en-US" sz="1800" b="0" i="0" kern="1200" dirty="0" err="1">
              <a:solidFill>
                <a:schemeClr val="bg2">
                  <a:lumMod val="75000"/>
                  <a:lumOff val="25000"/>
                </a:schemeClr>
              </a:solidFill>
            </a:rPr>
            <a:t>vjere</a:t>
          </a:r>
          <a:r>
            <a:rPr lang="en-US" sz="1800" b="0" i="0" kern="1200" dirty="0">
              <a:solidFill>
                <a:schemeClr val="bg2">
                  <a:lumMod val="75000"/>
                  <a:lumOff val="25000"/>
                </a:schemeClr>
              </a:solidFill>
            </a:rPr>
            <a:t>.</a:t>
          </a:r>
          <a:endParaRPr lang="en-US" sz="1800" kern="1200" dirty="0">
            <a:solidFill>
              <a:schemeClr val="bg2">
                <a:lumMod val="75000"/>
                <a:lumOff val="25000"/>
              </a:schemeClr>
            </a:solidFill>
          </a:endParaRPr>
        </a:p>
      </dsp:txBody>
      <dsp:txXfrm>
        <a:off x="1200442" y="3899591"/>
        <a:ext cx="9803440" cy="10393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F766A-2C95-3548-A5EC-F586703F8597}">
      <dsp:nvSpPr>
        <dsp:cNvPr id="0" name=""/>
        <dsp:cNvSpPr/>
      </dsp:nvSpPr>
      <dsp:spPr>
        <a:xfrm>
          <a:off x="0" y="131966"/>
          <a:ext cx="11189485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 dirty="0" err="1"/>
            <a:t>Nakon</a:t>
          </a:r>
          <a:r>
            <a:rPr lang="en-US" sz="1500" b="0" i="0" kern="1200" dirty="0"/>
            <a:t> </a:t>
          </a:r>
          <a:r>
            <a:rPr lang="en-US" sz="1500" b="0" i="0" kern="1200" dirty="0" err="1"/>
            <a:t>višestoljetne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osmanske</a:t>
          </a:r>
          <a:r>
            <a:rPr lang="en-US" sz="1500" b="0" i="0" kern="1200" dirty="0"/>
            <a:t> vlasti, </a:t>
          </a:r>
          <a:r>
            <a:rPr lang="en-US" sz="1500" b="0" i="0" kern="1200" dirty="0" err="1"/>
            <a:t>Berlinskim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kongresom</a:t>
          </a:r>
          <a:r>
            <a:rPr lang="en-US" sz="1500" b="0" i="0" kern="1200" dirty="0"/>
            <a:t> 1878. </a:t>
          </a:r>
          <a:r>
            <a:rPr lang="en-US" sz="1500" b="0" i="0" kern="1200" dirty="0" err="1"/>
            <a:t>godine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odlučeno</a:t>
          </a:r>
          <a:r>
            <a:rPr lang="en-US" sz="1500" b="0" i="0" kern="1200" dirty="0"/>
            <a:t> je da Austro-</a:t>
          </a:r>
          <a:r>
            <a:rPr lang="en-US" sz="1500" b="0" i="0" kern="1200" dirty="0" err="1"/>
            <a:t>Ugarska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okupira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upravlja</a:t>
          </a:r>
          <a:r>
            <a:rPr lang="en-US" sz="1500" b="0" i="0" kern="1200" dirty="0"/>
            <a:t> </a:t>
          </a:r>
          <a:r>
            <a:rPr lang="en-US" sz="1500" b="0" i="0" kern="1200" dirty="0" err="1"/>
            <a:t>Bosnom</a:t>
          </a:r>
          <a:r>
            <a:rPr lang="en-US" sz="1500" b="0" i="0" kern="1200" dirty="0"/>
            <a:t> </a:t>
          </a:r>
          <a:r>
            <a:rPr lang="en-US" sz="1500" b="0" i="0" kern="1200" dirty="0" err="1"/>
            <a:t>i</a:t>
          </a:r>
          <a:r>
            <a:rPr lang="en-US" sz="1500" b="0" i="0" kern="1200" dirty="0"/>
            <a:t> </a:t>
          </a:r>
          <a:r>
            <a:rPr lang="en-US" sz="1500" b="0" i="0" kern="1200" dirty="0" err="1"/>
            <a:t>Hercegovinom</a:t>
          </a:r>
          <a:r>
            <a:rPr lang="en-US" sz="1500" b="0" i="0" kern="1200" dirty="0"/>
            <a:t>. </a:t>
          </a:r>
          <a:r>
            <a:rPr lang="en-US" sz="1500" b="0" i="0" kern="1200" dirty="0" err="1"/>
            <a:t>Iako</a:t>
          </a:r>
          <a:r>
            <a:rPr lang="en-US" sz="1500" b="0" i="0" kern="1200" dirty="0"/>
            <a:t> je </a:t>
          </a:r>
          <a:r>
            <a:rPr lang="en-US" sz="1500" b="0" i="0" kern="1200" dirty="0" err="1"/>
            <a:t>formalno</a:t>
          </a:r>
          <a:r>
            <a:rPr lang="en-US" sz="1500" b="0" i="0" kern="1200" dirty="0"/>
            <a:t> </a:t>
          </a:r>
          <a:r>
            <a:rPr lang="en-US" sz="1500" b="0" i="0" kern="1200" dirty="0" err="1"/>
            <a:t>ostala</a:t>
          </a:r>
          <a:r>
            <a:rPr lang="en-US" sz="1500" b="0" i="0" kern="1200" dirty="0"/>
            <a:t> pod </a:t>
          </a:r>
          <a:r>
            <a:rPr lang="en-US" sz="1500" b="0" i="0" kern="1200" dirty="0" err="1"/>
            <a:t>suverenitetom</a:t>
          </a:r>
          <a:r>
            <a:rPr lang="en-US" sz="1500" b="0" i="0" kern="1200" dirty="0"/>
            <a:t> sultana do 1908. (</a:t>
          </a:r>
          <a:r>
            <a:rPr lang="en-US" sz="1500" b="0" i="0" kern="1200" dirty="0" err="1"/>
            <a:t>aneksija</a:t>
          </a:r>
          <a:r>
            <a:rPr lang="en-US" sz="1500" b="0" i="0" kern="1200" dirty="0"/>
            <a:t>), u </a:t>
          </a:r>
          <a:r>
            <a:rPr lang="en-US" sz="1500" b="0" i="0" kern="1200" dirty="0" err="1"/>
            <a:t>stvarnosti</a:t>
          </a:r>
          <a:r>
            <a:rPr lang="en-US" sz="1500" b="0" i="0" kern="1200" dirty="0"/>
            <a:t> je </a:t>
          </a:r>
          <a:r>
            <a:rPr lang="en-US" sz="1500" b="0" i="0" kern="1200" dirty="0" err="1"/>
            <a:t>započeo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proces</a:t>
          </a:r>
          <a:r>
            <a:rPr lang="en-US" sz="1500" b="0" i="0" kern="1200" dirty="0"/>
            <a:t> </a:t>
          </a:r>
          <a:r>
            <a:rPr lang="en-US" sz="1500" b="0" i="0" kern="1200" dirty="0" err="1"/>
            <a:t>potpune</a:t>
          </a:r>
          <a:r>
            <a:rPr lang="en-US" sz="1500" b="0" i="0" kern="1200" dirty="0"/>
            <a:t> </a:t>
          </a:r>
          <a:r>
            <a:rPr lang="en-US" sz="1500" b="0" i="0" kern="1200" dirty="0" err="1"/>
            <a:t>europeizacije</a:t>
          </a:r>
          <a:r>
            <a:rPr lang="en-US" sz="1500" b="0" i="0" kern="1200" dirty="0"/>
            <a:t>.</a:t>
          </a:r>
          <a:endParaRPr lang="en-US" sz="1500" kern="1200" dirty="0"/>
        </a:p>
      </dsp:txBody>
      <dsp:txXfrm>
        <a:off x="40266" y="172232"/>
        <a:ext cx="11108953" cy="744318"/>
      </dsp:txXfrm>
    </dsp:sp>
    <dsp:sp modelId="{CBDBBD84-3332-D34B-8566-3707E6B2C316}">
      <dsp:nvSpPr>
        <dsp:cNvPr id="0" name=""/>
        <dsp:cNvSpPr/>
      </dsp:nvSpPr>
      <dsp:spPr>
        <a:xfrm>
          <a:off x="0" y="1000016"/>
          <a:ext cx="11189485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Mnoge hrvatske obitelji koje su ranije pobjegle u dalmatinsko zaleđe, Slavoniju ili Vojnu krajinu počele su se vraćati na svoja stara ognjišta, privučene sigurnošću i mogućnošću posjeda zemlje.</a:t>
          </a:r>
          <a:endParaRPr lang="en-US" sz="1500" kern="1200"/>
        </a:p>
      </dsp:txBody>
      <dsp:txXfrm>
        <a:off x="40266" y="1040282"/>
        <a:ext cx="11108953" cy="744318"/>
      </dsp:txXfrm>
    </dsp:sp>
    <dsp:sp modelId="{86A45E65-1C5F-BB4C-99F4-076571709B09}">
      <dsp:nvSpPr>
        <dsp:cNvPr id="0" name=""/>
        <dsp:cNvSpPr/>
      </dsp:nvSpPr>
      <dsp:spPr>
        <a:xfrm>
          <a:off x="0" y="1868066"/>
          <a:ext cx="11189485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Austro-Ugarska je poticala useljavanje iz drugih dijelova Carstva kako bi ubrzala razvoj:</a:t>
          </a:r>
          <a:endParaRPr lang="en-US" sz="1500" kern="1200"/>
        </a:p>
      </dsp:txBody>
      <dsp:txXfrm>
        <a:off x="40266" y="1908332"/>
        <a:ext cx="11108953" cy="744318"/>
      </dsp:txXfrm>
    </dsp:sp>
    <dsp:sp modelId="{70D40E85-470B-6B4B-AFDD-CF649FF2F335}">
      <dsp:nvSpPr>
        <dsp:cNvPr id="0" name=""/>
        <dsp:cNvSpPr/>
      </dsp:nvSpPr>
      <dsp:spPr>
        <a:xfrm>
          <a:off x="0" y="2736116"/>
          <a:ext cx="11189485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Stručnjaci i činovnici:</a:t>
          </a:r>
          <a:r>
            <a:rPr lang="en-US" sz="1500" b="0" i="0" kern="1200"/>
            <a:t> Iz Hrvatske, Slovenije, Češke i Austrije dolaze inženjeri, liječnici, profesori i administracija. Oni donose europsku kulturu, arhitekturu i način života.</a:t>
          </a:r>
          <a:endParaRPr lang="en-US" sz="1500" kern="1200"/>
        </a:p>
      </dsp:txBody>
      <dsp:txXfrm>
        <a:off x="40266" y="2776382"/>
        <a:ext cx="11108953" cy="744318"/>
      </dsp:txXfrm>
    </dsp:sp>
    <dsp:sp modelId="{83845874-F77D-A342-AA9F-D2DE6CA3779D}">
      <dsp:nvSpPr>
        <dsp:cNvPr id="0" name=""/>
        <dsp:cNvSpPr/>
      </dsp:nvSpPr>
      <dsp:spPr>
        <a:xfrm>
          <a:off x="0" y="3604166"/>
          <a:ext cx="11189485" cy="824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i="0" kern="1200"/>
            <a:t>Agrarna kolonizacija:</a:t>
          </a:r>
          <a:r>
            <a:rPr lang="en-US" sz="1500" b="0" i="0" kern="1200"/>
            <a:t> U sjevernu Bosnu (Posavinu) naseljavaju se Nijemci, Poljaci, Mađari i Talijani. Oni osnivaju moderna poljoprivredna naselja (npr. Windthorst/Nova Topola) i uvode nove kulture i tehnologije.</a:t>
          </a:r>
          <a:endParaRPr lang="en-US" sz="1500" kern="1200"/>
        </a:p>
      </dsp:txBody>
      <dsp:txXfrm>
        <a:off x="40266" y="3644432"/>
        <a:ext cx="11108953" cy="74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5C3D9-DA7C-4F46-AD55-F79B60E1408D}" type="datetimeFigureOut">
              <a:rPr lang="hr-HR" smtClean="0"/>
              <a:t>23.04.2026.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0D3A4-1B57-3641-95B2-92D17C31F8D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568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90D3A4-1B57-3641-95B2-92D17C31F8D3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709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73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67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04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542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9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1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6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2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06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cional.hr/masovno-iseljavanje-bih-od-2013-izgubila-vise-od-620-000-stanovnika/#:~:text=Bosna%20i%20Hercegovina%20izgubila%20je%20vi&#353;e%20od,koja%20ima%20brojne%20politi&#269;ke%20i%20ekonomske%20probleme%2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hs.hr/_download/repository/komunisticki-zlocini-i_tisak.pdf" TargetMode="External"/><Relationship Id="rId5" Type="http://schemas.openxmlformats.org/officeDocument/2006/relationships/hyperlink" Target="https://www.klix.ba/vijesti/bih/osmansko-osvajanje-bosne-je-promijenilo-sliku-balkana-i-evrope/130514066" TargetMode="External"/><Relationship Id="rId4" Type="http://schemas.openxmlformats.org/officeDocument/2006/relationships/hyperlink" Target="https://hr.wikipedia.org/wiki/Bosna_i_Hercegovina_u_Osmanskom_Carstvu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6B9231A-B34B-4A29-A6AC-532E1EE815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9D688-91E0-79C9-AF83-195A4782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1906" b="12868"/>
          <a:stretch>
            <a:fillRect/>
          </a:stretch>
        </p:blipFill>
        <p:spPr>
          <a:xfrm>
            <a:off x="20" y="152"/>
            <a:ext cx="12191980" cy="6857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640A4-29F1-861A-0AFB-55ECFCD94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985233"/>
            <a:ext cx="7621793" cy="3355853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 err="1"/>
              <a:t>Demografske</a:t>
            </a:r>
            <a:r>
              <a:rPr lang="en-US" b="0" dirty="0"/>
              <a:t> </a:t>
            </a:r>
            <a:r>
              <a:rPr lang="en-US" b="0" dirty="0" err="1"/>
              <a:t>promjene</a:t>
            </a:r>
            <a:r>
              <a:rPr lang="en-US" b="0" dirty="0"/>
              <a:t> u </a:t>
            </a:r>
            <a:r>
              <a:rPr lang="en-US" b="0" dirty="0" err="1"/>
              <a:t>Bosni</a:t>
            </a:r>
            <a:r>
              <a:rPr lang="en-US" b="0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Hercegovini</a:t>
            </a:r>
            <a:r>
              <a:rPr lang="en-US" b="0" dirty="0"/>
              <a:t> od </a:t>
            </a:r>
            <a:r>
              <a:rPr lang="en-US" b="0" dirty="0" err="1"/>
              <a:t>kasnog</a:t>
            </a:r>
            <a:r>
              <a:rPr lang="en-US" b="0" dirty="0"/>
              <a:t> </a:t>
            </a:r>
            <a:r>
              <a:rPr lang="en-US" b="0" dirty="0" err="1"/>
              <a:t>srednjeg</a:t>
            </a:r>
            <a:r>
              <a:rPr lang="en-US" b="0" dirty="0"/>
              <a:t> </a:t>
            </a:r>
            <a:r>
              <a:rPr lang="en-US" b="0" dirty="0" err="1"/>
              <a:t>vijeka</a:t>
            </a:r>
            <a:r>
              <a:rPr lang="en-US" b="0" dirty="0"/>
              <a:t> do </a:t>
            </a:r>
            <a:r>
              <a:rPr lang="en-US" b="0" dirty="0" err="1"/>
              <a:t>kraja</a:t>
            </a:r>
            <a:r>
              <a:rPr lang="en-US" b="0" dirty="0"/>
              <a:t> 20. </a:t>
            </a:r>
            <a:r>
              <a:rPr lang="en-US" b="0" dirty="0" err="1"/>
              <a:t>stoljeća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9FCD27-9176-ADC9-03B9-97615A817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251621"/>
            <a:ext cx="4439920" cy="1104721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Andreas Mijatović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CE0765-E93C-4D37-9D5F-D464EFB10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95436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9D5D-2851-23D3-CA54-04807ABB6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Nova stabilizacija zemlje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0BFB30-5CEC-FB48-6E85-6129E035F9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31288"/>
              </p:ext>
            </p:extLst>
          </p:nvPr>
        </p:nvGraphicFramePr>
        <p:xfrm>
          <a:off x="341523" y="2049137"/>
          <a:ext cx="11189485" cy="456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8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941BD5-5B36-1583-87C3-BFA82A7DB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0762054"/>
              </p:ext>
            </p:extLst>
          </p:nvPr>
        </p:nvGraphicFramePr>
        <p:xfrm>
          <a:off x="441064" y="1398494"/>
          <a:ext cx="11089944" cy="480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6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9ED29-E6E5-F08B-5038-74833714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Prisilno iseljavanje Poljaka iz BIH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60746B-89A3-9681-0C1F-61069932B4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4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C85A665F-D5E8-9233-A8CB-FD689471A4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6776" y="1850834"/>
          <a:ext cx="11024232" cy="4348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589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6939-DDDF-2E29-39FC-5D934AB49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2711A-4152-17F6-D870-6F2AFA964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Noel Malcolm:</a:t>
            </a:r>
            <a:r>
              <a:rPr lang="en-US" dirty="0"/>
              <a:t> </a:t>
            </a:r>
            <a:r>
              <a:rPr lang="en-US" i="1" dirty="0" err="1"/>
              <a:t>Povijest</a:t>
            </a:r>
            <a:r>
              <a:rPr lang="en-US" i="1" dirty="0"/>
              <a:t> </a:t>
            </a:r>
            <a:r>
              <a:rPr lang="en-US" i="1" dirty="0" err="1"/>
              <a:t>Bosne</a:t>
            </a:r>
            <a:r>
              <a:rPr lang="en-US" i="1" dirty="0"/>
              <a:t>: </a:t>
            </a:r>
            <a:r>
              <a:rPr lang="en-US" i="1" dirty="0" err="1"/>
              <a:t>Kratki</a:t>
            </a:r>
            <a:r>
              <a:rPr lang="en-US" i="1" dirty="0"/>
              <a:t> </a:t>
            </a:r>
            <a:r>
              <a:rPr lang="en-US" i="1" dirty="0" err="1"/>
              <a:t>pregled</a:t>
            </a:r>
            <a:r>
              <a:rPr lang="en-US" dirty="0"/>
              <a:t>. (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utjecajna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detaljno</a:t>
            </a:r>
            <a:r>
              <a:rPr lang="en-US" dirty="0"/>
              <a:t> </a:t>
            </a:r>
            <a:r>
              <a:rPr lang="en-US" dirty="0" err="1"/>
              <a:t>obrađuje</a:t>
            </a:r>
            <a:r>
              <a:rPr lang="en-US" dirty="0"/>
              <a:t> </a:t>
            </a:r>
            <a:r>
              <a:rPr lang="en-US" dirty="0" err="1"/>
              <a:t>razdoblje</a:t>
            </a:r>
            <a:r>
              <a:rPr lang="en-US" dirty="0"/>
              <a:t> od </a:t>
            </a:r>
            <a:r>
              <a:rPr lang="en-US" dirty="0" err="1"/>
              <a:t>dolaska</a:t>
            </a:r>
            <a:r>
              <a:rPr lang="en-US" dirty="0"/>
              <a:t> </a:t>
            </a:r>
            <a:r>
              <a:rPr lang="en-US" dirty="0" err="1"/>
              <a:t>Slavena</a:t>
            </a:r>
            <a:r>
              <a:rPr lang="en-US" dirty="0"/>
              <a:t> do </a:t>
            </a:r>
            <a:r>
              <a:rPr lang="en-US" dirty="0" err="1"/>
              <a:t>modernog</a:t>
            </a:r>
            <a:r>
              <a:rPr lang="en-US" dirty="0"/>
              <a:t> </a:t>
            </a:r>
            <a:r>
              <a:rPr lang="en-US" dirty="0" err="1"/>
              <a:t>doba</a:t>
            </a:r>
            <a:r>
              <a:rPr lang="en-US" dirty="0"/>
              <a:t>, s </a:t>
            </a:r>
            <a:r>
              <a:rPr lang="en-US" dirty="0" err="1"/>
              <a:t>naglaskom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osmansku</a:t>
            </a:r>
            <a:r>
              <a:rPr lang="en-US" dirty="0"/>
              <a:t> </a:t>
            </a:r>
            <a:r>
              <a:rPr lang="en-US" dirty="0" err="1"/>
              <a:t>upravu</a:t>
            </a:r>
            <a:r>
              <a:rPr lang="en-US" dirty="0"/>
              <a:t>).</a:t>
            </a:r>
          </a:p>
          <a:p>
            <a:r>
              <a:rPr lang="en-US" b="1" dirty="0" err="1"/>
              <a:t>Srećko</a:t>
            </a:r>
            <a:r>
              <a:rPr lang="en-US" b="1" dirty="0"/>
              <a:t> </a:t>
            </a:r>
            <a:r>
              <a:rPr lang="en-US" b="1" dirty="0" err="1"/>
              <a:t>Džaja</a:t>
            </a:r>
            <a:r>
              <a:rPr lang="en-US" b="1" dirty="0"/>
              <a:t>:</a:t>
            </a:r>
            <a:r>
              <a:rPr lang="en-US" dirty="0"/>
              <a:t> </a:t>
            </a:r>
            <a:r>
              <a:rPr lang="en-US" i="1" dirty="0" err="1"/>
              <a:t>Konfesionalnost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nacionalnost</a:t>
            </a:r>
            <a:r>
              <a:rPr lang="en-US" i="1" dirty="0"/>
              <a:t> </a:t>
            </a:r>
            <a:r>
              <a:rPr lang="en-US" i="1" dirty="0" err="1"/>
              <a:t>Bosne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Hercegovine</a:t>
            </a:r>
            <a:r>
              <a:rPr lang="en-US" dirty="0"/>
              <a:t>. (</a:t>
            </a:r>
            <a:r>
              <a:rPr lang="en-US" dirty="0" err="1"/>
              <a:t>Izvrsno</a:t>
            </a:r>
            <a:r>
              <a:rPr lang="en-US" dirty="0"/>
              <a:t> za </a:t>
            </a:r>
            <a:r>
              <a:rPr lang="en-US" dirty="0" err="1"/>
              <a:t>razumijevanje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islamizacije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društvene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pod </a:t>
            </a:r>
            <a:r>
              <a:rPr lang="en-US" dirty="0" err="1"/>
              <a:t>Osmanlijama</a:t>
            </a:r>
            <a:r>
              <a:rPr lang="en-US" dirty="0"/>
              <a:t>).</a:t>
            </a:r>
          </a:p>
          <a:p>
            <a:r>
              <a:rPr lang="hr-HR" dirty="0">
                <a:hlinkClick r:id="rId3"/>
              </a:rPr>
              <a:t>Naconal.hr, MASOVNO ISELJAVANJE BiH od 2013. izgubila više od 620.000 stanovnika</a:t>
            </a:r>
            <a:endParaRPr lang="hr-HR" dirty="0"/>
          </a:p>
          <a:p>
            <a:r>
              <a:rPr lang="hr-HR" dirty="0">
                <a:hlinkClick r:id="rId4"/>
              </a:rPr>
              <a:t>https://hr.wikipedia.org/wiki/Bosna_i_Hercegovina_u_Osmanskom_Carstvu</a:t>
            </a:r>
            <a:endParaRPr lang="hr-HR" dirty="0"/>
          </a:p>
          <a:p>
            <a:r>
              <a:rPr lang="hr-HR" dirty="0">
                <a:hlinkClick r:id="rId5"/>
              </a:rPr>
              <a:t>klix.ba, Osmansko osvajanje Bosne je promijenilo sliku Balkana i Evrope</a:t>
            </a:r>
            <a:endParaRPr lang="hr-HR" dirty="0"/>
          </a:p>
          <a:p>
            <a:r>
              <a:rPr lang="hr-HR" dirty="0">
                <a:hlinkClick r:id="rId6"/>
              </a:rPr>
              <a:t>Komunistički zločini 1, Zbornik radova: Domagoj Đereg:Prisilno iseljavanje Poljaka iz Bosne i Hercegovine nakon Drugoga svjetskog rata, str. 145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600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D34D-05BD-C92F-97A6-52B0EAFAD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505" y="2770095"/>
            <a:ext cx="10890929" cy="1097280"/>
          </a:xfrm>
        </p:spPr>
        <p:txBody>
          <a:bodyPr/>
          <a:lstStyle/>
          <a:p>
            <a:pPr algn="ctr"/>
            <a:r>
              <a:rPr lang="hr-HR" dirty="0"/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16221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345E68-A832-06F5-36BE-FA941CD82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371600"/>
            <a:ext cx="10360152" cy="1139911"/>
          </a:xfrm>
        </p:spPr>
        <p:txBody>
          <a:bodyPr>
            <a:normAutofit/>
          </a:bodyPr>
          <a:lstStyle/>
          <a:p>
            <a:r>
              <a:rPr lang="hr-HR" dirty="0"/>
              <a:t>Sadržaj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CCE500-4D72-9FDC-811A-90A3223C4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060534"/>
              </p:ext>
            </p:extLst>
          </p:nvPr>
        </p:nvGraphicFramePr>
        <p:xfrm>
          <a:off x="914399" y="2607561"/>
          <a:ext cx="11038901" cy="3782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87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B412-5766-462C-089F-EF614D55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Bosna i Hercegovina- iseljavanje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9712129-8119-D0DB-F631-CD9180C385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60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0026-BFD8-C789-B2A6-0C266DD7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Osmansko osvajanje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C41189-3DA4-EDEF-D1C8-14923CB5FF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0080" y="2633472"/>
          <a:ext cx="10890928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22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BD6935-CA72-49BA-B53B-72A1094F5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228954"/>
              </p:ext>
            </p:extLst>
          </p:nvPr>
        </p:nvGraphicFramePr>
        <p:xfrm>
          <a:off x="517793" y="1366092"/>
          <a:ext cx="11013215" cy="4833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69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37580D-1176-4083-A9A1-BD8ED0899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C96FDC-E4C2-7D8A-44BA-572E7CD9E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91585" y="1027306"/>
            <a:ext cx="1020883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B126A9-D1B5-662E-CFDD-E25A4975E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739686"/>
              </p:ext>
            </p:extLst>
          </p:nvPr>
        </p:nvGraphicFramePr>
        <p:xfrm>
          <a:off x="516367" y="1027307"/>
          <a:ext cx="10761233" cy="5270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015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6CA447-3A09-288E-B125-E5E82D2B7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01896"/>
              </p:ext>
            </p:extLst>
          </p:nvPr>
        </p:nvGraphicFramePr>
        <p:xfrm>
          <a:off x="441064" y="1258645"/>
          <a:ext cx="11089944" cy="494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11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2B123-C134-4CF2-E5FC-67C945FFA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117110"/>
            <a:ext cx="10890929" cy="1097280"/>
          </a:xfrm>
        </p:spPr>
        <p:txBody>
          <a:bodyPr/>
          <a:lstStyle/>
          <a:p>
            <a:r>
              <a:rPr lang="hr-HR" dirty="0"/>
              <a:t>Bijeg pred Osmanlijama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8DD5BD8-DF89-E4C4-CF27-47E738BDB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06"/>
              </p:ext>
            </p:extLst>
          </p:nvPr>
        </p:nvGraphicFramePr>
        <p:xfrm>
          <a:off x="640079" y="2214390"/>
          <a:ext cx="10890929" cy="3985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4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EC7288-B3F4-B02D-4EA3-0084A78D5F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841259"/>
              </p:ext>
            </p:extLst>
          </p:nvPr>
        </p:nvGraphicFramePr>
        <p:xfrm>
          <a:off x="527125" y="1258645"/>
          <a:ext cx="11003883" cy="494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7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20440</TotalTime>
  <Words>1379</Words>
  <Application>Microsoft Macintosh PowerPoint</Application>
  <PresentationFormat>Widescreen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Arial</vt:lpstr>
      <vt:lpstr>Grandview Display</vt:lpstr>
      <vt:lpstr>DashVTI</vt:lpstr>
      <vt:lpstr>Demografske promjene u Bosni i Hercegovini od kasnog srednjeg vijeka do kraja 20. stoljeća</vt:lpstr>
      <vt:lpstr>Sadržaj</vt:lpstr>
      <vt:lpstr>Bosna i Hercegovina- iseljavanje</vt:lpstr>
      <vt:lpstr>Osmansko osvajanje</vt:lpstr>
      <vt:lpstr>PowerPoint Presentation</vt:lpstr>
      <vt:lpstr>PowerPoint Presentation</vt:lpstr>
      <vt:lpstr>PowerPoint Presentation</vt:lpstr>
      <vt:lpstr>Bijeg pred Osmanlijama</vt:lpstr>
      <vt:lpstr>PowerPoint Presentation</vt:lpstr>
      <vt:lpstr>Nova stabilizacija zemlje</vt:lpstr>
      <vt:lpstr>PowerPoint Presentation</vt:lpstr>
      <vt:lpstr>Prisilno iseljavanje Poljaka iz BIH</vt:lpstr>
      <vt:lpstr>PowerPoint Presentation</vt:lpstr>
      <vt:lpstr>Literatura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andreas mijatovic</dc:creator>
  <cp:lastModifiedBy>andreas mijatovic</cp:lastModifiedBy>
  <cp:revision>2</cp:revision>
  <dcterms:created xsi:type="dcterms:W3CDTF">2026-04-03T09:30:34Z</dcterms:created>
  <dcterms:modified xsi:type="dcterms:W3CDTF">2026-04-23T18:32:37Z</dcterms:modified>
</cp:coreProperties>
</file>